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1ca4e8683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dff3ec18848b7"/>
  </p:sldMasterIdLst>
  <p:sldIdLst>
    <p:sldId xmlns:r="http://schemas.openxmlformats.org/officeDocument/2006/relationships" id="256" r:id="R66d131ba9c354a1a"/>
    <p:sldId xmlns:r="http://schemas.openxmlformats.org/officeDocument/2006/relationships" id="257" r:id="R4863a6cc1f194c2b"/>
    <p:sldId xmlns:r="http://schemas.openxmlformats.org/officeDocument/2006/relationships" id="258" r:id="R7c431d3145054e34"/>
    <p:sldId xmlns:r="http://schemas.openxmlformats.org/officeDocument/2006/relationships" id="259" r:id="R0718a3ca900b4e8e"/>
    <p:sldId xmlns:r="http://schemas.openxmlformats.org/officeDocument/2006/relationships" id="260" r:id="R7eca91fbc7c847d5"/>
    <p:sldId xmlns:r="http://schemas.openxmlformats.org/officeDocument/2006/relationships" id="261" r:id="Rffb7e370428d427f"/>
    <p:sldId xmlns:r="http://schemas.openxmlformats.org/officeDocument/2006/relationships" id="262" r:id="Re8c015463d6e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dff3ec18848b7" /><Relationship Type="http://schemas.openxmlformats.org/officeDocument/2006/relationships/slide" Target="/ppt/slides/slide1.xml" Id="R66d131ba9c354a1a" /><Relationship Type="http://schemas.openxmlformats.org/officeDocument/2006/relationships/slide" Target="/ppt/slides/slide2.xml" Id="R4863a6cc1f194c2b" /><Relationship Type="http://schemas.openxmlformats.org/officeDocument/2006/relationships/slide" Target="/ppt/slides/slide3.xml" Id="R7c431d3145054e34" /><Relationship Type="http://schemas.openxmlformats.org/officeDocument/2006/relationships/slide" Target="/ppt/slides/slide4.xml" Id="R0718a3ca900b4e8e" /><Relationship Type="http://schemas.openxmlformats.org/officeDocument/2006/relationships/slide" Target="/ppt/slides/slide5.xml" Id="R7eca91fbc7c847d5" /><Relationship Type="http://schemas.openxmlformats.org/officeDocument/2006/relationships/slide" Target="/ppt/slides/slide6.xml" Id="Rffb7e370428d427f" /><Relationship Type="http://schemas.openxmlformats.org/officeDocument/2006/relationships/slide" Target="/ppt/slides/slide7.xml" Id="Re8c015463d6e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3e53a770e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61ac2d3a4a30" /><Relationship Type="http://schemas.openxmlformats.org/officeDocument/2006/relationships/theme" Target="/ppt/slideMasters/theme/theme1.xml" Id="Redc8efd28f1a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f61ac2d3a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61ffc154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319ffa50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69d78b82b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a5dce5f43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a72963897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ba3b8ec3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533708fca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112 201 697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