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8f17f2988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87cae9d2904844"/>
  </p:sldMasterIdLst>
  <p:sldIdLst>
    <p:sldId xmlns:r="http://schemas.openxmlformats.org/officeDocument/2006/relationships" id="256" r:id="Rcfce477a4054493f"/>
    <p:sldId xmlns:r="http://schemas.openxmlformats.org/officeDocument/2006/relationships" id="257" r:id="R2811b1a069834019"/>
    <p:sldId xmlns:r="http://schemas.openxmlformats.org/officeDocument/2006/relationships" id="258" r:id="R0e1c3bdc20274523"/>
    <p:sldId xmlns:r="http://schemas.openxmlformats.org/officeDocument/2006/relationships" id="259" r:id="Rbc2ce321a0894096"/>
    <p:sldId xmlns:r="http://schemas.openxmlformats.org/officeDocument/2006/relationships" id="260" r:id="Rc5c14a0d995a4232"/>
    <p:sldId xmlns:r="http://schemas.openxmlformats.org/officeDocument/2006/relationships" id="261" r:id="Rfb6361cc4cb748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7cae9d2904844" /><Relationship Type="http://schemas.openxmlformats.org/officeDocument/2006/relationships/slide" Target="/ppt/slides/slide1.xml" Id="Rcfce477a4054493f" /><Relationship Type="http://schemas.openxmlformats.org/officeDocument/2006/relationships/slide" Target="/ppt/slides/slide2.xml" Id="R2811b1a069834019" /><Relationship Type="http://schemas.openxmlformats.org/officeDocument/2006/relationships/slide" Target="/ppt/slides/slide3.xml" Id="R0e1c3bdc20274523" /><Relationship Type="http://schemas.openxmlformats.org/officeDocument/2006/relationships/slide" Target="/ppt/slides/slide4.xml" Id="Rbc2ce321a0894096" /><Relationship Type="http://schemas.openxmlformats.org/officeDocument/2006/relationships/slide" Target="/ppt/slides/slide5.xml" Id="Rc5c14a0d995a4232" /><Relationship Type="http://schemas.openxmlformats.org/officeDocument/2006/relationships/slide" Target="/ppt/slides/slide6.xml" Id="Rfb6361cc4cb748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18900f2dc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a395b3c942b4" /><Relationship Type="http://schemas.openxmlformats.org/officeDocument/2006/relationships/theme" Target="/ppt/slideMasters/theme/theme1.xml" Id="R57ff6f905406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7a395b3c9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93c1356e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6db40ac3e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386e5fc61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81068a853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4b02cce5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322ac663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