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4dbd38c7a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22a022c1c43ea"/>
  </p:sldMasterIdLst>
  <p:sldIdLst>
    <p:sldId xmlns:r="http://schemas.openxmlformats.org/officeDocument/2006/relationships" id="256" r:id="R619105b150b4489b"/>
    <p:sldId xmlns:r="http://schemas.openxmlformats.org/officeDocument/2006/relationships" id="257" r:id="R73d787214afa4373"/>
    <p:sldId xmlns:r="http://schemas.openxmlformats.org/officeDocument/2006/relationships" id="258" r:id="R6b2d0c814ad748c5"/>
    <p:sldId xmlns:r="http://schemas.openxmlformats.org/officeDocument/2006/relationships" id="259" r:id="R00ebfdfc9d9c41df"/>
    <p:sldId xmlns:r="http://schemas.openxmlformats.org/officeDocument/2006/relationships" id="260" r:id="R2e3f13403704406f"/>
    <p:sldId xmlns:r="http://schemas.openxmlformats.org/officeDocument/2006/relationships" id="261" r:id="R113ae9e2b3fb42ad"/>
    <p:sldId xmlns:r="http://schemas.openxmlformats.org/officeDocument/2006/relationships" id="262" r:id="R1ab415375a10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22a022c1c43ea" /><Relationship Type="http://schemas.openxmlformats.org/officeDocument/2006/relationships/slide" Target="/ppt/slides/slide1.xml" Id="R619105b150b4489b" /><Relationship Type="http://schemas.openxmlformats.org/officeDocument/2006/relationships/slide" Target="/ppt/slides/slide2.xml" Id="R73d787214afa4373" /><Relationship Type="http://schemas.openxmlformats.org/officeDocument/2006/relationships/slide" Target="/ppt/slides/slide3.xml" Id="R6b2d0c814ad748c5" /><Relationship Type="http://schemas.openxmlformats.org/officeDocument/2006/relationships/slide" Target="/ppt/slides/slide4.xml" Id="R00ebfdfc9d9c41df" /><Relationship Type="http://schemas.openxmlformats.org/officeDocument/2006/relationships/slide" Target="/ppt/slides/slide5.xml" Id="R2e3f13403704406f" /><Relationship Type="http://schemas.openxmlformats.org/officeDocument/2006/relationships/slide" Target="/ppt/slides/slide6.xml" Id="R113ae9e2b3fb42ad" /><Relationship Type="http://schemas.openxmlformats.org/officeDocument/2006/relationships/slide" Target="/ppt/slides/slide7.xml" Id="R1ab415375a10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9672c0164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a9f2a28c48da" /><Relationship Type="http://schemas.openxmlformats.org/officeDocument/2006/relationships/theme" Target="/ppt/slideMasters/theme/theme1.xml" Id="R2c129a3a1956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ba9f2a28c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6b3153fa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a5e4a016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1d4e3283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ea430014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dac803e3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8ada6359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ac42d0af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AASLAND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22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