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e52bcba5d146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041276728647e8"/>
  </p:sldMasterIdLst>
  <p:sldIdLst>
    <p:sldId xmlns:r="http://schemas.openxmlformats.org/officeDocument/2006/relationships" id="256" r:id="Rb7906d74251342a3"/>
    <p:sldId xmlns:r="http://schemas.openxmlformats.org/officeDocument/2006/relationships" id="257" r:id="R224c695b706a4ce2"/>
    <p:sldId xmlns:r="http://schemas.openxmlformats.org/officeDocument/2006/relationships" id="258" r:id="R4d07eb2717914880"/>
    <p:sldId xmlns:r="http://schemas.openxmlformats.org/officeDocument/2006/relationships" id="259" r:id="R3f041ec8aab642f1"/>
    <p:sldId xmlns:r="http://schemas.openxmlformats.org/officeDocument/2006/relationships" id="260" r:id="R443cf3b30b884e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41276728647e8" /><Relationship Type="http://schemas.openxmlformats.org/officeDocument/2006/relationships/slide" Target="/ppt/slides/slide1.xml" Id="Rb7906d74251342a3" /><Relationship Type="http://schemas.openxmlformats.org/officeDocument/2006/relationships/slide" Target="/ppt/slides/slide2.xml" Id="R224c695b706a4ce2" /><Relationship Type="http://schemas.openxmlformats.org/officeDocument/2006/relationships/slide" Target="/ppt/slides/slide3.xml" Id="R4d07eb2717914880" /><Relationship Type="http://schemas.openxmlformats.org/officeDocument/2006/relationships/slide" Target="/ppt/slides/slide4.xml" Id="R3f041ec8aab642f1" /><Relationship Type="http://schemas.openxmlformats.org/officeDocument/2006/relationships/slide" Target="/ppt/slides/slide5.xml" Id="R443cf3b30b884e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be5ac29344a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2414d688d4a01" /><Relationship Type="http://schemas.openxmlformats.org/officeDocument/2006/relationships/theme" Target="/ppt/slideMasters/theme/theme1.xml" Id="R7a41e4a7d00744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d2414d688d4a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d559c7ee945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9b8ad9e7949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98b1263cb4e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04f24db9344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76bbfd4f94e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DOMSTEIN ENGHAV FERSKFISK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DOMSTEIN ENGHAV FERSKFISK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