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094209445a43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8a2a791a1c4c59"/>
  </p:sldMasterIdLst>
  <p:sldIdLst>
    <p:sldId xmlns:r="http://schemas.openxmlformats.org/officeDocument/2006/relationships" id="256" r:id="R72b2192a14184a25"/>
    <p:sldId xmlns:r="http://schemas.openxmlformats.org/officeDocument/2006/relationships" id="257" r:id="Rd9c1301087274ec4"/>
    <p:sldId xmlns:r="http://schemas.openxmlformats.org/officeDocument/2006/relationships" id="258" r:id="R82e3911481bf4730"/>
    <p:sldId xmlns:r="http://schemas.openxmlformats.org/officeDocument/2006/relationships" id="259" r:id="Ra680c6f195fb4119"/>
    <p:sldId xmlns:r="http://schemas.openxmlformats.org/officeDocument/2006/relationships" id="260" r:id="Rd0f8736e13954939"/>
    <p:sldId xmlns:r="http://schemas.openxmlformats.org/officeDocument/2006/relationships" id="261" r:id="R7c7a9e3b870a46bb"/>
    <p:sldId xmlns:r="http://schemas.openxmlformats.org/officeDocument/2006/relationships" id="262" r:id="R189767b7f8fd43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a2a791a1c4c59" /><Relationship Type="http://schemas.openxmlformats.org/officeDocument/2006/relationships/slide" Target="/ppt/slides/slide1.xml" Id="R72b2192a14184a25" /><Relationship Type="http://schemas.openxmlformats.org/officeDocument/2006/relationships/slide" Target="/ppt/slides/slide2.xml" Id="Rd9c1301087274ec4" /><Relationship Type="http://schemas.openxmlformats.org/officeDocument/2006/relationships/slide" Target="/ppt/slides/slide3.xml" Id="R82e3911481bf4730" /><Relationship Type="http://schemas.openxmlformats.org/officeDocument/2006/relationships/slide" Target="/ppt/slides/slide4.xml" Id="Ra680c6f195fb4119" /><Relationship Type="http://schemas.openxmlformats.org/officeDocument/2006/relationships/slide" Target="/ppt/slides/slide5.xml" Id="Rd0f8736e13954939" /><Relationship Type="http://schemas.openxmlformats.org/officeDocument/2006/relationships/slide" Target="/ppt/slides/slide6.xml" Id="R7c7a9e3b870a46bb" /><Relationship Type="http://schemas.openxmlformats.org/officeDocument/2006/relationships/slide" Target="/ppt/slides/slide7.xml" Id="R189767b7f8fd43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7cf4c72aeb4e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e71b3f6e748d0" /><Relationship Type="http://schemas.openxmlformats.org/officeDocument/2006/relationships/theme" Target="/ppt/slideMasters/theme/theme1.xml" Id="R2a7042b61b044c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8e71b3f6e748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51cf38baa4f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9be24c4d846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5401db08c41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b7de3cd8944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b226fbbc74d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354c3b7b74b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3fbfe12584b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GRØNNE INVESTERINGER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 INVESTERINGER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−2 989 135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2 130 584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SOLID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Bjørnengveien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1664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67 36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987 635 452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GRØNNE INVESTERINGER AS</a:t>
            </a:r>
          </a:p>
        </p:txBody>
      </p:sp>
    </p:spTree>
  </p:cSld>
  <p:clrMapOvr>
    <a:masterClrMapping xmlns:a="http://schemas.openxmlformats.org/drawingml/2006/main"/>
  </p:clrMapOvr>
</p:sld>
</file>