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7a94b25f9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c52821c9c4cea"/>
  </p:sldMasterIdLst>
  <p:sldIdLst>
    <p:sldId xmlns:r="http://schemas.openxmlformats.org/officeDocument/2006/relationships" id="256" r:id="R823a2674e8794133"/>
    <p:sldId xmlns:r="http://schemas.openxmlformats.org/officeDocument/2006/relationships" id="257" r:id="R2a50d620406842f1"/>
    <p:sldId xmlns:r="http://schemas.openxmlformats.org/officeDocument/2006/relationships" id="258" r:id="R63490f4e19ee42cc"/>
    <p:sldId xmlns:r="http://schemas.openxmlformats.org/officeDocument/2006/relationships" id="259" r:id="R75bba139831b4911"/>
    <p:sldId xmlns:r="http://schemas.openxmlformats.org/officeDocument/2006/relationships" id="260" r:id="Ra317999a6c6a4ddd"/>
    <p:sldId xmlns:r="http://schemas.openxmlformats.org/officeDocument/2006/relationships" id="261" r:id="Rbd9a19f6c8024a8e"/>
    <p:sldId xmlns:r="http://schemas.openxmlformats.org/officeDocument/2006/relationships" id="262" r:id="R561fc9f37b96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c52821c9c4cea" /><Relationship Type="http://schemas.openxmlformats.org/officeDocument/2006/relationships/slide" Target="/ppt/slides/slide1.xml" Id="R823a2674e8794133" /><Relationship Type="http://schemas.openxmlformats.org/officeDocument/2006/relationships/slide" Target="/ppt/slides/slide2.xml" Id="R2a50d620406842f1" /><Relationship Type="http://schemas.openxmlformats.org/officeDocument/2006/relationships/slide" Target="/ppt/slides/slide3.xml" Id="R63490f4e19ee42cc" /><Relationship Type="http://schemas.openxmlformats.org/officeDocument/2006/relationships/slide" Target="/ppt/slides/slide4.xml" Id="R75bba139831b4911" /><Relationship Type="http://schemas.openxmlformats.org/officeDocument/2006/relationships/slide" Target="/ppt/slides/slide5.xml" Id="Ra317999a6c6a4ddd" /><Relationship Type="http://schemas.openxmlformats.org/officeDocument/2006/relationships/slide" Target="/ppt/slides/slide6.xml" Id="Rbd9a19f6c8024a8e" /><Relationship Type="http://schemas.openxmlformats.org/officeDocument/2006/relationships/slide" Target="/ppt/slides/slide7.xml" Id="R561fc9f37b96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032e4bebe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4590a0f140b5" /><Relationship Type="http://schemas.openxmlformats.org/officeDocument/2006/relationships/theme" Target="/ppt/slideMasters/theme/theme1.xml" Id="Rf7ef64821601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54590a0f1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7b0ff15d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edc0b3933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d8faff049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2edcecdc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eb465225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9066ec97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d4c158ba3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