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9bf8fa6e5749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a55fe00c34771"/>
  </p:sldMasterIdLst>
  <p:sldIdLst>
    <p:sldId xmlns:r="http://schemas.openxmlformats.org/officeDocument/2006/relationships" id="256" r:id="Rff8342a64e3c4aec"/>
    <p:sldId xmlns:r="http://schemas.openxmlformats.org/officeDocument/2006/relationships" id="257" r:id="R0ce5d8206d9a49e4"/>
    <p:sldId xmlns:r="http://schemas.openxmlformats.org/officeDocument/2006/relationships" id="258" r:id="R11c48b1fdacd4bd2"/>
    <p:sldId xmlns:r="http://schemas.openxmlformats.org/officeDocument/2006/relationships" id="259" r:id="R2fef63e06af94ddc"/>
    <p:sldId xmlns:r="http://schemas.openxmlformats.org/officeDocument/2006/relationships" id="260" r:id="Rb604273e48ac40eb"/>
    <p:sldId xmlns:r="http://schemas.openxmlformats.org/officeDocument/2006/relationships" id="261" r:id="Ra33862754f214a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a55fe00c34771" /><Relationship Type="http://schemas.openxmlformats.org/officeDocument/2006/relationships/slide" Target="/ppt/slides/slide1.xml" Id="Rff8342a64e3c4aec" /><Relationship Type="http://schemas.openxmlformats.org/officeDocument/2006/relationships/slide" Target="/ppt/slides/slide2.xml" Id="R0ce5d8206d9a49e4" /><Relationship Type="http://schemas.openxmlformats.org/officeDocument/2006/relationships/slide" Target="/ppt/slides/slide3.xml" Id="R11c48b1fdacd4bd2" /><Relationship Type="http://schemas.openxmlformats.org/officeDocument/2006/relationships/slide" Target="/ppt/slides/slide4.xml" Id="R2fef63e06af94ddc" /><Relationship Type="http://schemas.openxmlformats.org/officeDocument/2006/relationships/slide" Target="/ppt/slides/slide5.xml" Id="Rb604273e48ac40eb" /><Relationship Type="http://schemas.openxmlformats.org/officeDocument/2006/relationships/slide" Target="/ppt/slides/slide6.xml" Id="Ra33862754f214a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26e9e768e49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0ac232301484e" /><Relationship Type="http://schemas.openxmlformats.org/officeDocument/2006/relationships/theme" Target="/ppt/slideMasters/theme/theme1.xml" Id="R7d877f04792b44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f0ac23230148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f5d48118f4b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df45ef96c44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a76462e0d4a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97451e31e41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3f6f2eabd47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47d85390644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1592 Våler I Østfold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ah@aktiva-revisjon.no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