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839273a3f145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aafa9fb4df4a4e"/>
  </p:sldMasterIdLst>
  <p:sldIdLst>
    <p:sldId xmlns:r="http://schemas.openxmlformats.org/officeDocument/2006/relationships" id="256" r:id="R469cd64c87184228"/>
    <p:sldId xmlns:r="http://schemas.openxmlformats.org/officeDocument/2006/relationships" id="257" r:id="R1cc71a2cdd684a2a"/>
    <p:sldId xmlns:r="http://schemas.openxmlformats.org/officeDocument/2006/relationships" id="258" r:id="Rb9783031dc7b4786"/>
    <p:sldId xmlns:r="http://schemas.openxmlformats.org/officeDocument/2006/relationships" id="259" r:id="R29a0154033484102"/>
    <p:sldId xmlns:r="http://schemas.openxmlformats.org/officeDocument/2006/relationships" id="260" r:id="R4d3b253e21e44f91"/>
    <p:sldId xmlns:r="http://schemas.openxmlformats.org/officeDocument/2006/relationships" id="261" r:id="Rd79e9baa3641439f"/>
    <p:sldId xmlns:r="http://schemas.openxmlformats.org/officeDocument/2006/relationships" id="262" r:id="R558d67fbbc0d43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afa9fb4df4a4e" /><Relationship Type="http://schemas.openxmlformats.org/officeDocument/2006/relationships/slide" Target="/ppt/slides/slide1.xml" Id="R469cd64c87184228" /><Relationship Type="http://schemas.openxmlformats.org/officeDocument/2006/relationships/slide" Target="/ppt/slides/slide2.xml" Id="R1cc71a2cdd684a2a" /><Relationship Type="http://schemas.openxmlformats.org/officeDocument/2006/relationships/slide" Target="/ppt/slides/slide3.xml" Id="Rb9783031dc7b4786" /><Relationship Type="http://schemas.openxmlformats.org/officeDocument/2006/relationships/slide" Target="/ppt/slides/slide4.xml" Id="R29a0154033484102" /><Relationship Type="http://schemas.openxmlformats.org/officeDocument/2006/relationships/slide" Target="/ppt/slides/slide5.xml" Id="R4d3b253e21e44f91" /><Relationship Type="http://schemas.openxmlformats.org/officeDocument/2006/relationships/slide" Target="/ppt/slides/slide6.xml" Id="Rd79e9baa3641439f" /><Relationship Type="http://schemas.openxmlformats.org/officeDocument/2006/relationships/slide" Target="/ppt/slides/slide7.xml" Id="R558d67fbbc0d43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ea25dc515a44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da73addc64d4f" /><Relationship Type="http://schemas.openxmlformats.org/officeDocument/2006/relationships/theme" Target="/ppt/slideMasters/theme/theme1.xml" Id="R779b5795168c44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4da73addc64d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371c010e144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375e63a524c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48648d2014c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b56ccb21c41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35b8913234a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2cd83592546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8dcdd51c94c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REVISJON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14 564 261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3 301 003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5 822 231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51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ah@aktiva-revisjon.no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987 634 618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