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2a54567fcf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6f09fcd6374a8c"/>
  </p:sldMasterIdLst>
  <p:sldIdLst>
    <p:sldId xmlns:r="http://schemas.openxmlformats.org/officeDocument/2006/relationships" id="256" r:id="Reb69d0b92d044473"/>
    <p:sldId xmlns:r="http://schemas.openxmlformats.org/officeDocument/2006/relationships" id="257" r:id="Re5f5725b97414027"/>
    <p:sldId xmlns:r="http://schemas.openxmlformats.org/officeDocument/2006/relationships" id="258" r:id="R4e304f7127e3436f"/>
    <p:sldId xmlns:r="http://schemas.openxmlformats.org/officeDocument/2006/relationships" id="259" r:id="R3bee921e7ce04562"/>
    <p:sldId xmlns:r="http://schemas.openxmlformats.org/officeDocument/2006/relationships" id="260" r:id="Rde33e7c9f59d4493"/>
    <p:sldId xmlns:r="http://schemas.openxmlformats.org/officeDocument/2006/relationships" id="261" r:id="R6b7c8fd1947e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f09fcd6374a8c" /><Relationship Type="http://schemas.openxmlformats.org/officeDocument/2006/relationships/slide" Target="/ppt/slides/slide1.xml" Id="Reb69d0b92d044473" /><Relationship Type="http://schemas.openxmlformats.org/officeDocument/2006/relationships/slide" Target="/ppt/slides/slide2.xml" Id="Re5f5725b97414027" /><Relationship Type="http://schemas.openxmlformats.org/officeDocument/2006/relationships/slide" Target="/ppt/slides/slide3.xml" Id="R4e304f7127e3436f" /><Relationship Type="http://schemas.openxmlformats.org/officeDocument/2006/relationships/slide" Target="/ppt/slides/slide4.xml" Id="R3bee921e7ce04562" /><Relationship Type="http://schemas.openxmlformats.org/officeDocument/2006/relationships/slide" Target="/ppt/slides/slide5.xml" Id="Rde33e7c9f59d4493" /><Relationship Type="http://schemas.openxmlformats.org/officeDocument/2006/relationships/slide" Target="/ppt/slides/slide6.xml" Id="R6b7c8fd1947e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7d74c23ec40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264b4c4b24580" /><Relationship Type="http://schemas.openxmlformats.org/officeDocument/2006/relationships/theme" Target="/ppt/slideMasters/theme/theme1.xml" Id="R855c1205814f45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3264b4c4b2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335c117144a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66dda803c43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907a5390b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cc535d8d3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5a9025f95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e58061bc042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51 55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ah@aktiva-revisjon.no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987 634 618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