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4b96cf8c05f4c8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2f0ab2dace84e94"/>
  </p:sldMasterIdLst>
  <p:sldIdLst>
    <p:sldId xmlns:r="http://schemas.openxmlformats.org/officeDocument/2006/relationships" id="256" r:id="R6aacde17db44409e"/>
    <p:sldId xmlns:r="http://schemas.openxmlformats.org/officeDocument/2006/relationships" id="257" r:id="R82ffe313d5284ba8"/>
    <p:sldId xmlns:r="http://schemas.openxmlformats.org/officeDocument/2006/relationships" id="258" r:id="R1a2f37b3e0074b1b"/>
    <p:sldId xmlns:r="http://schemas.openxmlformats.org/officeDocument/2006/relationships" id="259" r:id="R91472d746d0e47df"/>
    <p:sldId xmlns:r="http://schemas.openxmlformats.org/officeDocument/2006/relationships" id="260" r:id="Rffcf8e0d01be4de7"/>
    <p:sldId xmlns:r="http://schemas.openxmlformats.org/officeDocument/2006/relationships" id="261" r:id="R6fc8b92c4efc4f99"/>
    <p:sldId xmlns:r="http://schemas.openxmlformats.org/officeDocument/2006/relationships" id="262" r:id="R8de724e17e73424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f0ab2dace84e94" /><Relationship Type="http://schemas.openxmlformats.org/officeDocument/2006/relationships/slide" Target="/ppt/slides/slide1.xml" Id="R6aacde17db44409e" /><Relationship Type="http://schemas.openxmlformats.org/officeDocument/2006/relationships/slide" Target="/ppt/slides/slide2.xml" Id="R82ffe313d5284ba8" /><Relationship Type="http://schemas.openxmlformats.org/officeDocument/2006/relationships/slide" Target="/ppt/slides/slide3.xml" Id="R1a2f37b3e0074b1b" /><Relationship Type="http://schemas.openxmlformats.org/officeDocument/2006/relationships/slide" Target="/ppt/slides/slide4.xml" Id="R91472d746d0e47df" /><Relationship Type="http://schemas.openxmlformats.org/officeDocument/2006/relationships/slide" Target="/ppt/slides/slide5.xml" Id="Rffcf8e0d01be4de7" /><Relationship Type="http://schemas.openxmlformats.org/officeDocument/2006/relationships/slide" Target="/ppt/slides/slide6.xml" Id="R6fc8b92c4efc4f99" /><Relationship Type="http://schemas.openxmlformats.org/officeDocument/2006/relationships/slide" Target="/ppt/slides/slide7.xml" Id="R8de724e17e73424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615f122e5a481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96c6f732d742c7" /><Relationship Type="http://schemas.openxmlformats.org/officeDocument/2006/relationships/theme" Target="/ppt/slideMasters/theme/theme1.xml" Id="R122f1aedcde346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c96c6f732d742c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d7ceb3167b48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f922ad0539467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6028ecb5f47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d84e535441f491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97ca64d1c546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31906d7d6745a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32017527a49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VIDA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VIDA HOLDING AS ble etablert [år] og holder til i Stabekk.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−908 766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54 786 073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159 901 406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160 401 225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LIV EGER HOLROYD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Skallumhagen 24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1368 Stabekk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987 633 239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VIDA HOLDING AS</a:t>
            </a:r>
          </a:p>
        </p:txBody>
      </p:sp>
    </p:spTree>
  </p:cSld>
  <p:clrMapOvr>
    <a:masterClrMapping xmlns:a="http://schemas.openxmlformats.org/drawingml/2006/main"/>
  </p:clrMapOvr>
</p:sld>
</file>