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391414702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a50f9d5b8420c"/>
  </p:sldMasterIdLst>
  <p:sldIdLst>
    <p:sldId xmlns:r="http://schemas.openxmlformats.org/officeDocument/2006/relationships" id="256" r:id="Rd5f669612c064645"/>
    <p:sldId xmlns:r="http://schemas.openxmlformats.org/officeDocument/2006/relationships" id="257" r:id="Rfc24d9754531493c"/>
    <p:sldId xmlns:r="http://schemas.openxmlformats.org/officeDocument/2006/relationships" id="258" r:id="Rf17269e28b1e434e"/>
    <p:sldId xmlns:r="http://schemas.openxmlformats.org/officeDocument/2006/relationships" id="259" r:id="Rf210482d86b64c1b"/>
    <p:sldId xmlns:r="http://schemas.openxmlformats.org/officeDocument/2006/relationships" id="260" r:id="Rac3e22f6fc594cca"/>
    <p:sldId xmlns:r="http://schemas.openxmlformats.org/officeDocument/2006/relationships" id="261" r:id="R6f2ff2bf61c4478f"/>
    <p:sldId xmlns:r="http://schemas.openxmlformats.org/officeDocument/2006/relationships" id="262" r:id="Rb5fafe4da76c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a50f9d5b8420c" /><Relationship Type="http://schemas.openxmlformats.org/officeDocument/2006/relationships/slide" Target="/ppt/slides/slide1.xml" Id="Rd5f669612c064645" /><Relationship Type="http://schemas.openxmlformats.org/officeDocument/2006/relationships/slide" Target="/ppt/slides/slide2.xml" Id="Rfc24d9754531493c" /><Relationship Type="http://schemas.openxmlformats.org/officeDocument/2006/relationships/slide" Target="/ppt/slides/slide3.xml" Id="Rf17269e28b1e434e" /><Relationship Type="http://schemas.openxmlformats.org/officeDocument/2006/relationships/slide" Target="/ppt/slides/slide4.xml" Id="Rf210482d86b64c1b" /><Relationship Type="http://schemas.openxmlformats.org/officeDocument/2006/relationships/slide" Target="/ppt/slides/slide5.xml" Id="Rac3e22f6fc594cca" /><Relationship Type="http://schemas.openxmlformats.org/officeDocument/2006/relationships/slide" Target="/ppt/slides/slide6.xml" Id="R6f2ff2bf61c4478f" /><Relationship Type="http://schemas.openxmlformats.org/officeDocument/2006/relationships/slide" Target="/ppt/slides/slide7.xml" Id="Rb5fafe4da76c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bd5dc1a26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f8b65fa647ce" /><Relationship Type="http://schemas.openxmlformats.org/officeDocument/2006/relationships/theme" Target="/ppt/slideMasters/theme/theme1.xml" Id="R114232d83289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7f8b65fa6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bbe6eafe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83ecf9f4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3e759e5d5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e91be805e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ec5977b2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11cf4b1e9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fd4c5343e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REVISJON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80 114 704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59 217 320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FIREFIRETO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