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e681a5cf3d40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9856507b3045a2"/>
  </p:sldMasterIdLst>
  <p:sldIdLst>
    <p:sldId xmlns:r="http://schemas.openxmlformats.org/officeDocument/2006/relationships" id="256" r:id="Red20e4c7b9944395"/>
    <p:sldId xmlns:r="http://schemas.openxmlformats.org/officeDocument/2006/relationships" id="257" r:id="R9caaabb0bbe544bc"/>
    <p:sldId xmlns:r="http://schemas.openxmlformats.org/officeDocument/2006/relationships" id="258" r:id="Rcb91f114610c4470"/>
    <p:sldId xmlns:r="http://schemas.openxmlformats.org/officeDocument/2006/relationships" id="259" r:id="R54bb2f6fd1a84016"/>
    <p:sldId xmlns:r="http://schemas.openxmlformats.org/officeDocument/2006/relationships" id="260" r:id="R6c25f5643dc942c8"/>
    <p:sldId xmlns:r="http://schemas.openxmlformats.org/officeDocument/2006/relationships" id="261" r:id="Rb8606caebb7b4894"/>
    <p:sldId xmlns:r="http://schemas.openxmlformats.org/officeDocument/2006/relationships" id="262" r:id="R081c9ac9a6164e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9856507b3045a2" /><Relationship Type="http://schemas.openxmlformats.org/officeDocument/2006/relationships/slide" Target="/ppt/slides/slide1.xml" Id="Red20e4c7b9944395" /><Relationship Type="http://schemas.openxmlformats.org/officeDocument/2006/relationships/slide" Target="/ppt/slides/slide2.xml" Id="R9caaabb0bbe544bc" /><Relationship Type="http://schemas.openxmlformats.org/officeDocument/2006/relationships/slide" Target="/ppt/slides/slide3.xml" Id="Rcb91f114610c4470" /><Relationship Type="http://schemas.openxmlformats.org/officeDocument/2006/relationships/slide" Target="/ppt/slides/slide4.xml" Id="R54bb2f6fd1a84016" /><Relationship Type="http://schemas.openxmlformats.org/officeDocument/2006/relationships/slide" Target="/ppt/slides/slide5.xml" Id="R6c25f5643dc942c8" /><Relationship Type="http://schemas.openxmlformats.org/officeDocument/2006/relationships/slide" Target="/ppt/slides/slide6.xml" Id="Rb8606caebb7b4894" /><Relationship Type="http://schemas.openxmlformats.org/officeDocument/2006/relationships/slide" Target="/ppt/slides/slide7.xml" Id="R081c9ac9a6164e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799134967045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c9682ed3b4d61" /><Relationship Type="http://schemas.openxmlformats.org/officeDocument/2006/relationships/theme" Target="/ppt/slideMasters/theme/theme1.xml" Id="R67ba1047d3ac4d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ec9682ed3b4d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5a0ee66c546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be93d35804f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8f4c8a2f548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814e37d0c40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b5fa221634e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48f44479146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aabffe7754f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PREMIO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PREMIO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1 563 515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256 947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171 825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607 179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1 385 165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IVAR OPDAL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vei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8517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987 628 065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PREMIO AS</a:t>
            </a:r>
          </a:p>
        </p:txBody>
      </p:sp>
    </p:spTree>
  </p:cSld>
  <p:clrMapOvr>
    <a:masterClrMapping xmlns:a="http://schemas.openxmlformats.org/drawingml/2006/main"/>
  </p:clrMapOvr>
</p:sld>
</file>