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dee70fc8734f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6bef4eb6264324"/>
  </p:sldMasterIdLst>
  <p:sldIdLst>
    <p:sldId xmlns:r="http://schemas.openxmlformats.org/officeDocument/2006/relationships" id="256" r:id="R54ab8655864b47e2"/>
    <p:sldId xmlns:r="http://schemas.openxmlformats.org/officeDocument/2006/relationships" id="257" r:id="R73c69b9efc024928"/>
    <p:sldId xmlns:r="http://schemas.openxmlformats.org/officeDocument/2006/relationships" id="258" r:id="Rf13623a411dd40cc"/>
    <p:sldId xmlns:r="http://schemas.openxmlformats.org/officeDocument/2006/relationships" id="259" r:id="Re10d2ccaeb4043a4"/>
    <p:sldId xmlns:r="http://schemas.openxmlformats.org/officeDocument/2006/relationships" id="260" r:id="R25316cad121d40a9"/>
    <p:sldId xmlns:r="http://schemas.openxmlformats.org/officeDocument/2006/relationships" id="261" r:id="Rf8254109481f486e"/>
    <p:sldId xmlns:r="http://schemas.openxmlformats.org/officeDocument/2006/relationships" id="262" r:id="Rf5c5a6db1ab440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6bef4eb6264324" /><Relationship Type="http://schemas.openxmlformats.org/officeDocument/2006/relationships/slide" Target="/ppt/slides/slide1.xml" Id="R54ab8655864b47e2" /><Relationship Type="http://schemas.openxmlformats.org/officeDocument/2006/relationships/slide" Target="/ppt/slides/slide2.xml" Id="R73c69b9efc024928" /><Relationship Type="http://schemas.openxmlformats.org/officeDocument/2006/relationships/slide" Target="/ppt/slides/slide3.xml" Id="Rf13623a411dd40cc" /><Relationship Type="http://schemas.openxmlformats.org/officeDocument/2006/relationships/slide" Target="/ppt/slides/slide4.xml" Id="Re10d2ccaeb4043a4" /><Relationship Type="http://schemas.openxmlformats.org/officeDocument/2006/relationships/slide" Target="/ppt/slides/slide5.xml" Id="R25316cad121d40a9" /><Relationship Type="http://schemas.openxmlformats.org/officeDocument/2006/relationships/slide" Target="/ppt/slides/slide6.xml" Id="Rf8254109481f486e" /><Relationship Type="http://schemas.openxmlformats.org/officeDocument/2006/relationships/slide" Target="/ppt/slides/slide7.xml" Id="Rf5c5a6db1ab440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8f75c5dcc4487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fcae145d964df9" /><Relationship Type="http://schemas.openxmlformats.org/officeDocument/2006/relationships/theme" Target="/ppt/slideMasters/theme/theme1.xml" Id="R3fc79bfc7b5d49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fcae145d964d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b339210e014f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c73d8efee04d0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f91a9cf8c349f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b34002bd1f42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4ace95a68443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9cd2c9d84f430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b7bc02b92e42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VIND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15 119 000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−33 793 000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−11 452 000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2 064 337 000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2 327 302 000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TUNGSTEN AS  –  84,0 %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TANTALUM AS  –  16,0 %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Parkveien 53A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12 28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987 621 370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VIND AS</a:t>
            </a:r>
          </a:p>
        </p:txBody>
      </p:sp>
    </p:spTree>
  </p:cSld>
  <p:clrMapOvr>
    <a:masterClrMapping xmlns:a="http://schemas.openxmlformats.org/drawingml/2006/main"/>
  </p:clrMapOvr>
</p:sld>
</file>