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a119d38b76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6c8eb959044dc"/>
  </p:sldMasterIdLst>
  <p:sldIdLst>
    <p:sldId xmlns:r="http://schemas.openxmlformats.org/officeDocument/2006/relationships" id="256" r:id="R6365a7865e11425a"/>
    <p:sldId xmlns:r="http://schemas.openxmlformats.org/officeDocument/2006/relationships" id="257" r:id="R9d5586b61b264638"/>
    <p:sldId xmlns:r="http://schemas.openxmlformats.org/officeDocument/2006/relationships" id="258" r:id="R0bd8f5e6f500484c"/>
    <p:sldId xmlns:r="http://schemas.openxmlformats.org/officeDocument/2006/relationships" id="259" r:id="R8395227ee5894eb1"/>
    <p:sldId xmlns:r="http://schemas.openxmlformats.org/officeDocument/2006/relationships" id="260" r:id="Ra1f2251cac4248b2"/>
    <p:sldId xmlns:r="http://schemas.openxmlformats.org/officeDocument/2006/relationships" id="261" r:id="R9d1c6c51c3d94b1f"/>
    <p:sldId xmlns:r="http://schemas.openxmlformats.org/officeDocument/2006/relationships" id="262" r:id="R50d3ff66e43a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6c8eb959044dc" /><Relationship Type="http://schemas.openxmlformats.org/officeDocument/2006/relationships/slide" Target="/ppt/slides/slide1.xml" Id="R6365a7865e11425a" /><Relationship Type="http://schemas.openxmlformats.org/officeDocument/2006/relationships/slide" Target="/ppt/slides/slide2.xml" Id="R9d5586b61b264638" /><Relationship Type="http://schemas.openxmlformats.org/officeDocument/2006/relationships/slide" Target="/ppt/slides/slide3.xml" Id="R0bd8f5e6f500484c" /><Relationship Type="http://schemas.openxmlformats.org/officeDocument/2006/relationships/slide" Target="/ppt/slides/slide4.xml" Id="R8395227ee5894eb1" /><Relationship Type="http://schemas.openxmlformats.org/officeDocument/2006/relationships/slide" Target="/ppt/slides/slide5.xml" Id="Ra1f2251cac4248b2" /><Relationship Type="http://schemas.openxmlformats.org/officeDocument/2006/relationships/slide" Target="/ppt/slides/slide6.xml" Id="R9d1c6c51c3d94b1f" /><Relationship Type="http://schemas.openxmlformats.org/officeDocument/2006/relationships/slide" Target="/ppt/slides/slide7.xml" Id="R50d3ff66e43a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a048ef277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393833f0f4951" /><Relationship Type="http://schemas.openxmlformats.org/officeDocument/2006/relationships/theme" Target="/ppt/slideMasters/theme/theme1.xml" Id="R31fe0a92d9d1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393833f0f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f21d7ba5c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84960166c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06de20cde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957f71789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5f84a618c43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02aab40ca47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5911c9f734f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