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7bb8ed7c59b4df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68ab24981ba455a"/>
  </p:sldMasterIdLst>
  <p:sldIdLst>
    <p:sldId xmlns:r="http://schemas.openxmlformats.org/officeDocument/2006/relationships" id="256" r:id="R0b14ebb6c5e74022"/>
    <p:sldId xmlns:r="http://schemas.openxmlformats.org/officeDocument/2006/relationships" id="257" r:id="R4738b275f62a4c17"/>
    <p:sldId xmlns:r="http://schemas.openxmlformats.org/officeDocument/2006/relationships" id="258" r:id="R706ad034e34d40e0"/>
    <p:sldId xmlns:r="http://schemas.openxmlformats.org/officeDocument/2006/relationships" id="259" r:id="R48e95c3e344847ff"/>
    <p:sldId xmlns:r="http://schemas.openxmlformats.org/officeDocument/2006/relationships" id="260" r:id="R5265bf08bd2345cb"/>
    <p:sldId xmlns:r="http://schemas.openxmlformats.org/officeDocument/2006/relationships" id="261" r:id="Ra82b7fb8c24947e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8ab24981ba455a" /><Relationship Type="http://schemas.openxmlformats.org/officeDocument/2006/relationships/slide" Target="/ppt/slides/slide1.xml" Id="R0b14ebb6c5e74022" /><Relationship Type="http://schemas.openxmlformats.org/officeDocument/2006/relationships/slide" Target="/ppt/slides/slide2.xml" Id="R4738b275f62a4c17" /><Relationship Type="http://schemas.openxmlformats.org/officeDocument/2006/relationships/slide" Target="/ppt/slides/slide3.xml" Id="R706ad034e34d40e0" /><Relationship Type="http://schemas.openxmlformats.org/officeDocument/2006/relationships/slide" Target="/ppt/slides/slide4.xml" Id="R48e95c3e344847ff" /><Relationship Type="http://schemas.openxmlformats.org/officeDocument/2006/relationships/slide" Target="/ppt/slides/slide5.xml" Id="R5265bf08bd2345cb" /><Relationship Type="http://schemas.openxmlformats.org/officeDocument/2006/relationships/slide" Target="/ppt/slides/slide6.xml" Id="Ra82b7fb8c24947e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d7faa167ac477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d66e1978854c4e" /><Relationship Type="http://schemas.openxmlformats.org/officeDocument/2006/relationships/theme" Target="/ppt/slideMasters/theme/theme1.xml" Id="Ra0f6d655d9f04b7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6d66e1978854c4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ba268fd7cb47d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14d271fffb49c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089c358cbc429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0d5bacd8c44ae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88158cd24746f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42bd6ce2c04d2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ARNE LOEN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ARNE LOEN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ARNE LOEN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ARNE LOEN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ARNE LOEN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ARNE LOEN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Båtstøjordet 119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1363 Høvik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987 617 543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ARNE LOEN AS</a:t>
            </a:r>
          </a:p>
        </p:txBody>
      </p:sp>
    </p:spTree>
  </p:cSld>
  <p:clrMapOvr>
    <a:masterClrMapping xmlns:a="http://schemas.openxmlformats.org/drawingml/2006/main"/>
  </p:clrMapOvr>
</p:sld>
</file>