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83eec4df042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a817748e24fbf"/>
  </p:sldMasterIdLst>
  <p:sldIdLst>
    <p:sldId xmlns:r="http://schemas.openxmlformats.org/officeDocument/2006/relationships" id="256" r:id="R7075c73ece4e4d6b"/>
    <p:sldId xmlns:r="http://schemas.openxmlformats.org/officeDocument/2006/relationships" id="257" r:id="R911c48d6a05f4049"/>
    <p:sldId xmlns:r="http://schemas.openxmlformats.org/officeDocument/2006/relationships" id="258" r:id="R130ecccb1aa64f0b"/>
    <p:sldId xmlns:r="http://schemas.openxmlformats.org/officeDocument/2006/relationships" id="259" r:id="R4fd0e9aaad3b433b"/>
    <p:sldId xmlns:r="http://schemas.openxmlformats.org/officeDocument/2006/relationships" id="260" r:id="R09cb9859ce314a21"/>
    <p:sldId xmlns:r="http://schemas.openxmlformats.org/officeDocument/2006/relationships" id="261" r:id="R3f277888a47a4397"/>
    <p:sldId xmlns:r="http://schemas.openxmlformats.org/officeDocument/2006/relationships" id="262" r:id="R4b8a9221850b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a817748e24fbf" /><Relationship Type="http://schemas.openxmlformats.org/officeDocument/2006/relationships/slide" Target="/ppt/slides/slide1.xml" Id="R7075c73ece4e4d6b" /><Relationship Type="http://schemas.openxmlformats.org/officeDocument/2006/relationships/slide" Target="/ppt/slides/slide2.xml" Id="R911c48d6a05f4049" /><Relationship Type="http://schemas.openxmlformats.org/officeDocument/2006/relationships/slide" Target="/ppt/slides/slide3.xml" Id="R130ecccb1aa64f0b" /><Relationship Type="http://schemas.openxmlformats.org/officeDocument/2006/relationships/slide" Target="/ppt/slides/slide4.xml" Id="R4fd0e9aaad3b433b" /><Relationship Type="http://schemas.openxmlformats.org/officeDocument/2006/relationships/slide" Target="/ppt/slides/slide5.xml" Id="R09cb9859ce314a21" /><Relationship Type="http://schemas.openxmlformats.org/officeDocument/2006/relationships/slide" Target="/ppt/slides/slide6.xml" Id="R3f277888a47a4397" /><Relationship Type="http://schemas.openxmlformats.org/officeDocument/2006/relationships/slide" Target="/ppt/slides/slide7.xml" Id="R4b8a9221850b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6453f9e1a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a6811faa74488" /><Relationship Type="http://schemas.openxmlformats.org/officeDocument/2006/relationships/theme" Target="/ppt/slideMasters/theme/theme1.xml" Id="Rada7d83ce415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a6811faa7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68d6c7295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960c1014b44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b18984ed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c5138ed6d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cb4ac31e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aedcf9a3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66e1cb563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