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389061db9042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7d652a8b374663"/>
  </p:sldMasterIdLst>
  <p:sldIdLst>
    <p:sldId xmlns:r="http://schemas.openxmlformats.org/officeDocument/2006/relationships" id="256" r:id="R0f6db7e295934848"/>
    <p:sldId xmlns:r="http://schemas.openxmlformats.org/officeDocument/2006/relationships" id="257" r:id="R73bac82f09114472"/>
    <p:sldId xmlns:r="http://schemas.openxmlformats.org/officeDocument/2006/relationships" id="258" r:id="Rd1a8e8198abe4ea4"/>
    <p:sldId xmlns:r="http://schemas.openxmlformats.org/officeDocument/2006/relationships" id="259" r:id="Rd3e8dba7b53c44b5"/>
    <p:sldId xmlns:r="http://schemas.openxmlformats.org/officeDocument/2006/relationships" id="260" r:id="Re7e41f6c142a4071"/>
    <p:sldId xmlns:r="http://schemas.openxmlformats.org/officeDocument/2006/relationships" id="261" r:id="Rf513c2a5412b42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d652a8b374663" /><Relationship Type="http://schemas.openxmlformats.org/officeDocument/2006/relationships/slide" Target="/ppt/slides/slide1.xml" Id="R0f6db7e295934848" /><Relationship Type="http://schemas.openxmlformats.org/officeDocument/2006/relationships/slide" Target="/ppt/slides/slide2.xml" Id="R73bac82f09114472" /><Relationship Type="http://schemas.openxmlformats.org/officeDocument/2006/relationships/slide" Target="/ppt/slides/slide3.xml" Id="Rd1a8e8198abe4ea4" /><Relationship Type="http://schemas.openxmlformats.org/officeDocument/2006/relationships/slide" Target="/ppt/slides/slide4.xml" Id="Rd3e8dba7b53c44b5" /><Relationship Type="http://schemas.openxmlformats.org/officeDocument/2006/relationships/slide" Target="/ppt/slides/slide5.xml" Id="Re7e41f6c142a4071" /><Relationship Type="http://schemas.openxmlformats.org/officeDocument/2006/relationships/slide" Target="/ppt/slides/slide6.xml" Id="Rf513c2a5412b42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62d5140de42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4b3a9b35c4cc3" /><Relationship Type="http://schemas.openxmlformats.org/officeDocument/2006/relationships/theme" Target="/ppt/slideMasters/theme/theme1.xml" Id="R29735d26794e42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84b3a9b35c4c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f24ee1ca049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63289aaa541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350684ea940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a951fbc8544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e69f2970347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88d15f0f24c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