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5df686334a49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15d6fd367c43ce"/>
  </p:sldMasterIdLst>
  <p:sldIdLst>
    <p:sldId xmlns:r="http://schemas.openxmlformats.org/officeDocument/2006/relationships" id="256" r:id="R8f9ebf2ce63049e6"/>
    <p:sldId xmlns:r="http://schemas.openxmlformats.org/officeDocument/2006/relationships" id="257" r:id="R011aa252490345ee"/>
    <p:sldId xmlns:r="http://schemas.openxmlformats.org/officeDocument/2006/relationships" id="258" r:id="R90194a9812a44bed"/>
    <p:sldId xmlns:r="http://schemas.openxmlformats.org/officeDocument/2006/relationships" id="259" r:id="R62c218f81e824176"/>
    <p:sldId xmlns:r="http://schemas.openxmlformats.org/officeDocument/2006/relationships" id="260" r:id="R3216baf8ae204311"/>
    <p:sldId xmlns:r="http://schemas.openxmlformats.org/officeDocument/2006/relationships" id="261" r:id="Rd9831417b46e4dd7"/>
    <p:sldId xmlns:r="http://schemas.openxmlformats.org/officeDocument/2006/relationships" id="262" r:id="R98c4735e6e9842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15d6fd367c43ce" /><Relationship Type="http://schemas.openxmlformats.org/officeDocument/2006/relationships/slide" Target="/ppt/slides/slide1.xml" Id="R8f9ebf2ce63049e6" /><Relationship Type="http://schemas.openxmlformats.org/officeDocument/2006/relationships/slide" Target="/ppt/slides/slide2.xml" Id="R011aa252490345ee" /><Relationship Type="http://schemas.openxmlformats.org/officeDocument/2006/relationships/slide" Target="/ppt/slides/slide3.xml" Id="R90194a9812a44bed" /><Relationship Type="http://schemas.openxmlformats.org/officeDocument/2006/relationships/slide" Target="/ppt/slides/slide4.xml" Id="R62c218f81e824176" /><Relationship Type="http://schemas.openxmlformats.org/officeDocument/2006/relationships/slide" Target="/ppt/slides/slide5.xml" Id="R3216baf8ae204311" /><Relationship Type="http://schemas.openxmlformats.org/officeDocument/2006/relationships/slide" Target="/ppt/slides/slide6.xml" Id="Rd9831417b46e4dd7" /><Relationship Type="http://schemas.openxmlformats.org/officeDocument/2006/relationships/slide" Target="/ppt/slides/slide7.xml" Id="R98c4735e6e9842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b9fbbe1bc340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8ff4cf1924903" /><Relationship Type="http://schemas.openxmlformats.org/officeDocument/2006/relationships/theme" Target="/ppt/slideMasters/theme/theme1.xml" Id="Rb0be2b7b1eb644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f8ff4cf19249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58e15fb3e42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88f5a06e948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120aa762843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ca5d1583448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ab811408144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51a91b09248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90303350b44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TALLENT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TALLENT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22 723 327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2 992 242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2 470 279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2 711 905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12 108 273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MSN HOLDING AS  –  27,0 %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LUNDSTADSVEEN ROAR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RINGEN ANDERS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GEIR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WENCHE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JOMACH AS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Sagvollvegen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2833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19 44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987 612 479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TALLENT AS</a:t>
            </a:r>
          </a:p>
        </p:txBody>
      </p:sp>
    </p:spTree>
  </p:cSld>
  <p:clrMapOvr>
    <a:masterClrMapping xmlns:a="http://schemas.openxmlformats.org/drawingml/2006/main"/>
  </p:clrMapOvr>
</p:sld>
</file>