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e39f7841c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0798617f34b97"/>
  </p:sldMasterIdLst>
  <p:sldIdLst>
    <p:sldId xmlns:r="http://schemas.openxmlformats.org/officeDocument/2006/relationships" id="256" r:id="R9efba800ec15420f"/>
    <p:sldId xmlns:r="http://schemas.openxmlformats.org/officeDocument/2006/relationships" id="257" r:id="R927778708fa847c9"/>
    <p:sldId xmlns:r="http://schemas.openxmlformats.org/officeDocument/2006/relationships" id="258" r:id="R9fd0b9139ad54991"/>
    <p:sldId xmlns:r="http://schemas.openxmlformats.org/officeDocument/2006/relationships" id="259" r:id="R29bc8dfbcfca4944"/>
    <p:sldId xmlns:r="http://schemas.openxmlformats.org/officeDocument/2006/relationships" id="260" r:id="R90f631683a434069"/>
    <p:sldId xmlns:r="http://schemas.openxmlformats.org/officeDocument/2006/relationships" id="261" r:id="Rc8028574cf25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0798617f34b97" /><Relationship Type="http://schemas.openxmlformats.org/officeDocument/2006/relationships/slide" Target="/ppt/slides/slide1.xml" Id="R9efba800ec15420f" /><Relationship Type="http://schemas.openxmlformats.org/officeDocument/2006/relationships/slide" Target="/ppt/slides/slide2.xml" Id="R927778708fa847c9" /><Relationship Type="http://schemas.openxmlformats.org/officeDocument/2006/relationships/slide" Target="/ppt/slides/slide3.xml" Id="R9fd0b9139ad54991" /><Relationship Type="http://schemas.openxmlformats.org/officeDocument/2006/relationships/slide" Target="/ppt/slides/slide4.xml" Id="R29bc8dfbcfca4944" /><Relationship Type="http://schemas.openxmlformats.org/officeDocument/2006/relationships/slide" Target="/ppt/slides/slide5.xml" Id="R90f631683a434069" /><Relationship Type="http://schemas.openxmlformats.org/officeDocument/2006/relationships/slide" Target="/ppt/slides/slide6.xml" Id="Rc8028574cf25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53e40c03c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82e836c14591" /><Relationship Type="http://schemas.openxmlformats.org/officeDocument/2006/relationships/theme" Target="/ppt/slideMasters/theme/theme1.xml" Id="Rf5810df8a657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782e836c1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c31bc9708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6bb6941c0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4a3700c3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1862ffe9e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21cc9125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4599154ed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Sagvollvegen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44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987 612 479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TALLENT AS</a:t>
            </a:r>
          </a:p>
        </p:txBody>
      </p:sp>
    </p:spTree>
  </p:cSld>
  <p:clrMapOvr>
    <a:masterClrMapping xmlns:a="http://schemas.openxmlformats.org/drawingml/2006/main"/>
  </p:clrMapOvr>
</p:sld>
</file>