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8a258fb402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4965665198479d"/>
  </p:sldMasterIdLst>
  <p:sldIdLst>
    <p:sldId xmlns:r="http://schemas.openxmlformats.org/officeDocument/2006/relationships" id="256" r:id="R983e33dbc2a34bcf"/>
    <p:sldId xmlns:r="http://schemas.openxmlformats.org/officeDocument/2006/relationships" id="257" r:id="R33edd1ea38d64635"/>
    <p:sldId xmlns:r="http://schemas.openxmlformats.org/officeDocument/2006/relationships" id="258" r:id="Rf3eaac11d1e24d80"/>
    <p:sldId xmlns:r="http://schemas.openxmlformats.org/officeDocument/2006/relationships" id="259" r:id="R05d553e648e949a8"/>
    <p:sldId xmlns:r="http://schemas.openxmlformats.org/officeDocument/2006/relationships" id="260" r:id="R15d80d8c38204d82"/>
    <p:sldId xmlns:r="http://schemas.openxmlformats.org/officeDocument/2006/relationships" id="261" r:id="R0df7abd3344a4450"/>
    <p:sldId xmlns:r="http://schemas.openxmlformats.org/officeDocument/2006/relationships" id="262" r:id="R93010e5b40bf43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4965665198479d" /><Relationship Type="http://schemas.openxmlformats.org/officeDocument/2006/relationships/slide" Target="/ppt/slides/slide1.xml" Id="R983e33dbc2a34bcf" /><Relationship Type="http://schemas.openxmlformats.org/officeDocument/2006/relationships/slide" Target="/ppt/slides/slide2.xml" Id="R33edd1ea38d64635" /><Relationship Type="http://schemas.openxmlformats.org/officeDocument/2006/relationships/slide" Target="/ppt/slides/slide3.xml" Id="Rf3eaac11d1e24d80" /><Relationship Type="http://schemas.openxmlformats.org/officeDocument/2006/relationships/slide" Target="/ppt/slides/slide4.xml" Id="R05d553e648e949a8" /><Relationship Type="http://schemas.openxmlformats.org/officeDocument/2006/relationships/slide" Target="/ppt/slides/slide5.xml" Id="R15d80d8c38204d82" /><Relationship Type="http://schemas.openxmlformats.org/officeDocument/2006/relationships/slide" Target="/ppt/slides/slide6.xml" Id="R0df7abd3344a4450" /><Relationship Type="http://schemas.openxmlformats.org/officeDocument/2006/relationships/slide" Target="/ppt/slides/slide7.xml" Id="R93010e5b40bf43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ee91a4a75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a3492b9524ff7" /><Relationship Type="http://schemas.openxmlformats.org/officeDocument/2006/relationships/theme" Target="/ppt/slideMasters/theme/theme1.xml" Id="Rf23839115479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5a3492b9524f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95e0a98fc4c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5e32b9134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1f9d77de1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a288b581249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4f10035074d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eb31d219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3ff90349b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