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81580cef484e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f8dc5223e9445e"/>
  </p:sldMasterIdLst>
  <p:sldIdLst>
    <p:sldId xmlns:r="http://schemas.openxmlformats.org/officeDocument/2006/relationships" id="256" r:id="R8f9b22e13bdd453d"/>
    <p:sldId xmlns:r="http://schemas.openxmlformats.org/officeDocument/2006/relationships" id="257" r:id="Rf8c8b8a18f644074"/>
    <p:sldId xmlns:r="http://schemas.openxmlformats.org/officeDocument/2006/relationships" id="258" r:id="R769d27696a4c4006"/>
    <p:sldId xmlns:r="http://schemas.openxmlformats.org/officeDocument/2006/relationships" id="259" r:id="R535f0e57d9f9459d"/>
    <p:sldId xmlns:r="http://schemas.openxmlformats.org/officeDocument/2006/relationships" id="260" r:id="R71eac016e3ea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8dc5223e9445e" /><Relationship Type="http://schemas.openxmlformats.org/officeDocument/2006/relationships/slide" Target="/ppt/slides/slide1.xml" Id="R8f9b22e13bdd453d" /><Relationship Type="http://schemas.openxmlformats.org/officeDocument/2006/relationships/slide" Target="/ppt/slides/slide2.xml" Id="Rf8c8b8a18f644074" /><Relationship Type="http://schemas.openxmlformats.org/officeDocument/2006/relationships/slide" Target="/ppt/slides/slide3.xml" Id="R769d27696a4c4006" /><Relationship Type="http://schemas.openxmlformats.org/officeDocument/2006/relationships/slide" Target="/ppt/slides/slide4.xml" Id="R535f0e57d9f9459d" /><Relationship Type="http://schemas.openxmlformats.org/officeDocument/2006/relationships/slide" Target="/ppt/slides/slide5.xml" Id="R71eac016e3ea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1abd770c3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502d4cb304948" /><Relationship Type="http://schemas.openxmlformats.org/officeDocument/2006/relationships/theme" Target="/ppt/slideMasters/theme/theme1.xml" Id="Rf9b2a6cd900c44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2502d4cb3049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03301311b47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bbdeedde7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9529d11034d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b5138e4f7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49e8faeac4d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TUN FORLAG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 FORLAG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