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d2e075e6a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a6226bda14521"/>
  </p:sldMasterIdLst>
  <p:sldIdLst>
    <p:sldId xmlns:r="http://schemas.openxmlformats.org/officeDocument/2006/relationships" id="256" r:id="Rcc6f57a8bbe14c28"/>
    <p:sldId xmlns:r="http://schemas.openxmlformats.org/officeDocument/2006/relationships" id="257" r:id="R85cace77fc0c405c"/>
    <p:sldId xmlns:r="http://schemas.openxmlformats.org/officeDocument/2006/relationships" id="258" r:id="R76a775d7b14646cd"/>
    <p:sldId xmlns:r="http://schemas.openxmlformats.org/officeDocument/2006/relationships" id="259" r:id="R995ad72d33c94e31"/>
    <p:sldId xmlns:r="http://schemas.openxmlformats.org/officeDocument/2006/relationships" id="260" r:id="Rb7188ad4efcd4c37"/>
    <p:sldId xmlns:r="http://schemas.openxmlformats.org/officeDocument/2006/relationships" id="261" r:id="R36a53cc4001541b6"/>
    <p:sldId xmlns:r="http://schemas.openxmlformats.org/officeDocument/2006/relationships" id="262" r:id="R5cb02bb046cf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a6226bda14521" /><Relationship Type="http://schemas.openxmlformats.org/officeDocument/2006/relationships/slide" Target="/ppt/slides/slide1.xml" Id="Rcc6f57a8bbe14c28" /><Relationship Type="http://schemas.openxmlformats.org/officeDocument/2006/relationships/slide" Target="/ppt/slides/slide2.xml" Id="R85cace77fc0c405c" /><Relationship Type="http://schemas.openxmlformats.org/officeDocument/2006/relationships/slide" Target="/ppt/slides/slide3.xml" Id="R76a775d7b14646cd" /><Relationship Type="http://schemas.openxmlformats.org/officeDocument/2006/relationships/slide" Target="/ppt/slides/slide4.xml" Id="R995ad72d33c94e31" /><Relationship Type="http://schemas.openxmlformats.org/officeDocument/2006/relationships/slide" Target="/ppt/slides/slide5.xml" Id="Rb7188ad4efcd4c37" /><Relationship Type="http://schemas.openxmlformats.org/officeDocument/2006/relationships/slide" Target="/ppt/slides/slide6.xml" Id="R36a53cc4001541b6" /><Relationship Type="http://schemas.openxmlformats.org/officeDocument/2006/relationships/slide" Target="/ppt/slides/slide7.xml" Id="R5cb02bb046cf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12d23e970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f29c45c7a43cb" /><Relationship Type="http://schemas.openxmlformats.org/officeDocument/2006/relationships/theme" Target="/ppt/slideMasters/theme/theme1.xml" Id="Rddd66f6cb6cf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f29c45c7a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9c970b963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15617b985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00268d02645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75a9f2d3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d4bfa3da2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2965c91bc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d51b147a2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 AS  –  99,3 %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BEKKEVOLD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MEINERTY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