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adb3112be14e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1a074fb56d4f69"/>
  </p:sldMasterIdLst>
  <p:sldIdLst>
    <p:sldId xmlns:r="http://schemas.openxmlformats.org/officeDocument/2006/relationships" id="256" r:id="R4efca738f4ea4692"/>
    <p:sldId xmlns:r="http://schemas.openxmlformats.org/officeDocument/2006/relationships" id="257" r:id="R2ab1e7dfea464a09"/>
    <p:sldId xmlns:r="http://schemas.openxmlformats.org/officeDocument/2006/relationships" id="258" r:id="R6589aef6d6124db5"/>
    <p:sldId xmlns:r="http://schemas.openxmlformats.org/officeDocument/2006/relationships" id="259" r:id="Rfaeeb3b0f6e84bf1"/>
    <p:sldId xmlns:r="http://schemas.openxmlformats.org/officeDocument/2006/relationships" id="260" r:id="Rffbe9064a8614083"/>
    <p:sldId xmlns:r="http://schemas.openxmlformats.org/officeDocument/2006/relationships" id="261" r:id="R3c682c0806cb44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a074fb56d4f69" /><Relationship Type="http://schemas.openxmlformats.org/officeDocument/2006/relationships/slide" Target="/ppt/slides/slide1.xml" Id="R4efca738f4ea4692" /><Relationship Type="http://schemas.openxmlformats.org/officeDocument/2006/relationships/slide" Target="/ppt/slides/slide2.xml" Id="R2ab1e7dfea464a09" /><Relationship Type="http://schemas.openxmlformats.org/officeDocument/2006/relationships/slide" Target="/ppt/slides/slide3.xml" Id="R6589aef6d6124db5" /><Relationship Type="http://schemas.openxmlformats.org/officeDocument/2006/relationships/slide" Target="/ppt/slides/slide4.xml" Id="Rfaeeb3b0f6e84bf1" /><Relationship Type="http://schemas.openxmlformats.org/officeDocument/2006/relationships/slide" Target="/ppt/slides/slide5.xml" Id="Rffbe9064a8614083" /><Relationship Type="http://schemas.openxmlformats.org/officeDocument/2006/relationships/slide" Target="/ppt/slides/slide6.xml" Id="R3c682c0806cb44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7794898804b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669da373043a8" /><Relationship Type="http://schemas.openxmlformats.org/officeDocument/2006/relationships/theme" Target="/ppt/slideMasters/theme/theme1.xml" Id="R9387371b9bca49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c669da3730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90ac78ed540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c7da9875a49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0b12b1be84a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cf11c290b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46940ea3e47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ebe1f731f42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00 30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post@enterrevisjon.no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www.enterrevisjon.no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987 597 046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AS</a:t>
            </a:r>
          </a:p>
        </p:txBody>
      </p:sp>
    </p:spTree>
  </p:cSld>
  <p:clrMapOvr>
    <a:masterClrMapping xmlns:a="http://schemas.openxmlformats.org/drawingml/2006/main"/>
  </p:clrMapOvr>
</p:sld>
</file>