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9024b60ba54c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8c49687eb40d3"/>
  </p:sldMasterIdLst>
  <p:sldIdLst>
    <p:sldId xmlns:r="http://schemas.openxmlformats.org/officeDocument/2006/relationships" id="256" r:id="R69042026d2ee4593"/>
    <p:sldId xmlns:r="http://schemas.openxmlformats.org/officeDocument/2006/relationships" id="257" r:id="Rb6fa5a513dda4e14"/>
    <p:sldId xmlns:r="http://schemas.openxmlformats.org/officeDocument/2006/relationships" id="258" r:id="R6f5c747490354016"/>
    <p:sldId xmlns:r="http://schemas.openxmlformats.org/officeDocument/2006/relationships" id="259" r:id="Rc04be082b2b8400f"/>
    <p:sldId xmlns:r="http://schemas.openxmlformats.org/officeDocument/2006/relationships" id="260" r:id="R4725d92a77974edc"/>
    <p:sldId xmlns:r="http://schemas.openxmlformats.org/officeDocument/2006/relationships" id="261" r:id="R9038fb83b8e94fcc"/>
    <p:sldId xmlns:r="http://schemas.openxmlformats.org/officeDocument/2006/relationships" id="262" r:id="Rf466003c8471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8c49687eb40d3" /><Relationship Type="http://schemas.openxmlformats.org/officeDocument/2006/relationships/slide" Target="/ppt/slides/slide1.xml" Id="R69042026d2ee4593" /><Relationship Type="http://schemas.openxmlformats.org/officeDocument/2006/relationships/slide" Target="/ppt/slides/slide2.xml" Id="Rb6fa5a513dda4e14" /><Relationship Type="http://schemas.openxmlformats.org/officeDocument/2006/relationships/slide" Target="/ppt/slides/slide3.xml" Id="R6f5c747490354016" /><Relationship Type="http://schemas.openxmlformats.org/officeDocument/2006/relationships/slide" Target="/ppt/slides/slide4.xml" Id="Rc04be082b2b8400f" /><Relationship Type="http://schemas.openxmlformats.org/officeDocument/2006/relationships/slide" Target="/ppt/slides/slide5.xml" Id="R4725d92a77974edc" /><Relationship Type="http://schemas.openxmlformats.org/officeDocument/2006/relationships/slide" Target="/ppt/slides/slide6.xml" Id="R9038fb83b8e94fcc" /><Relationship Type="http://schemas.openxmlformats.org/officeDocument/2006/relationships/slide" Target="/ppt/slides/slide7.xml" Id="Rf466003c8471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3fce139294c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dabb39694012" /><Relationship Type="http://schemas.openxmlformats.org/officeDocument/2006/relationships/theme" Target="/ppt/slideMasters/theme/theme1.xml" Id="Rdebbc910be2a49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90dabb3969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0133160e1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455438eca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ab27f86a1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66f5ea518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0d7a8d06646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54208239d49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8e8acec98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