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f7cba20b5f48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ea272438f44338"/>
  </p:sldMasterIdLst>
  <p:sldIdLst>
    <p:sldId xmlns:r="http://schemas.openxmlformats.org/officeDocument/2006/relationships" id="256" r:id="Rb5d37d14d2fc4ead"/>
    <p:sldId xmlns:r="http://schemas.openxmlformats.org/officeDocument/2006/relationships" id="257" r:id="R9b2b9dcf07bf4db6"/>
    <p:sldId xmlns:r="http://schemas.openxmlformats.org/officeDocument/2006/relationships" id="258" r:id="R3728b1598ba74740"/>
    <p:sldId xmlns:r="http://schemas.openxmlformats.org/officeDocument/2006/relationships" id="259" r:id="R7eb53991d21940e2"/>
    <p:sldId xmlns:r="http://schemas.openxmlformats.org/officeDocument/2006/relationships" id="260" r:id="R022cea84aa1b43c8"/>
    <p:sldId xmlns:r="http://schemas.openxmlformats.org/officeDocument/2006/relationships" id="261" r:id="R451bfc6695484c80"/>
    <p:sldId xmlns:r="http://schemas.openxmlformats.org/officeDocument/2006/relationships" id="262" r:id="Re46546806ca34a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a272438f44338" /><Relationship Type="http://schemas.openxmlformats.org/officeDocument/2006/relationships/slide" Target="/ppt/slides/slide1.xml" Id="Rb5d37d14d2fc4ead" /><Relationship Type="http://schemas.openxmlformats.org/officeDocument/2006/relationships/slide" Target="/ppt/slides/slide2.xml" Id="R9b2b9dcf07bf4db6" /><Relationship Type="http://schemas.openxmlformats.org/officeDocument/2006/relationships/slide" Target="/ppt/slides/slide3.xml" Id="R3728b1598ba74740" /><Relationship Type="http://schemas.openxmlformats.org/officeDocument/2006/relationships/slide" Target="/ppt/slides/slide4.xml" Id="R7eb53991d21940e2" /><Relationship Type="http://schemas.openxmlformats.org/officeDocument/2006/relationships/slide" Target="/ppt/slides/slide5.xml" Id="R022cea84aa1b43c8" /><Relationship Type="http://schemas.openxmlformats.org/officeDocument/2006/relationships/slide" Target="/ppt/slides/slide6.xml" Id="R451bfc6695484c80" /><Relationship Type="http://schemas.openxmlformats.org/officeDocument/2006/relationships/slide" Target="/ppt/slides/slide7.xml" Id="Re46546806ca34a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5cdccfa754f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a1732da43450a" /><Relationship Type="http://schemas.openxmlformats.org/officeDocument/2006/relationships/theme" Target="/ppt/slideMasters/theme/theme1.xml" Id="R2451a411f778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aa1732da4345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fb5b853a74c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cc57cb9234f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404cc397d42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d71a4208a4c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984d44b2e43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2063deec444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ffec70fed48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−1 746 754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192 346 719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1 025 784 004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1 068 451 575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GUNVALDSEN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Svåbekk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84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987 565 357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