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3ea5c5934c4c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363eca79e74482"/>
  </p:sldMasterIdLst>
  <p:sldIdLst>
    <p:sldId xmlns:r="http://schemas.openxmlformats.org/officeDocument/2006/relationships" id="256" r:id="R30654c4966f74fe9"/>
    <p:sldId xmlns:r="http://schemas.openxmlformats.org/officeDocument/2006/relationships" id="257" r:id="R4716b2d7ed514318"/>
    <p:sldId xmlns:r="http://schemas.openxmlformats.org/officeDocument/2006/relationships" id="258" r:id="Rab5aec544e1f48cb"/>
    <p:sldId xmlns:r="http://schemas.openxmlformats.org/officeDocument/2006/relationships" id="259" r:id="R13793eb7eba14cc9"/>
    <p:sldId xmlns:r="http://schemas.openxmlformats.org/officeDocument/2006/relationships" id="260" r:id="R8c4a7fea25384126"/>
    <p:sldId xmlns:r="http://schemas.openxmlformats.org/officeDocument/2006/relationships" id="261" r:id="Rea83db644fd745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363eca79e74482" /><Relationship Type="http://schemas.openxmlformats.org/officeDocument/2006/relationships/slide" Target="/ppt/slides/slide1.xml" Id="R30654c4966f74fe9" /><Relationship Type="http://schemas.openxmlformats.org/officeDocument/2006/relationships/slide" Target="/ppt/slides/slide2.xml" Id="R4716b2d7ed514318" /><Relationship Type="http://schemas.openxmlformats.org/officeDocument/2006/relationships/slide" Target="/ppt/slides/slide3.xml" Id="Rab5aec544e1f48cb" /><Relationship Type="http://schemas.openxmlformats.org/officeDocument/2006/relationships/slide" Target="/ppt/slides/slide4.xml" Id="R13793eb7eba14cc9" /><Relationship Type="http://schemas.openxmlformats.org/officeDocument/2006/relationships/slide" Target="/ppt/slides/slide5.xml" Id="R8c4a7fea25384126" /><Relationship Type="http://schemas.openxmlformats.org/officeDocument/2006/relationships/slide" Target="/ppt/slides/slide6.xml" Id="Rea83db644fd745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09474f8a7f40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f473e383b49ab" /><Relationship Type="http://schemas.openxmlformats.org/officeDocument/2006/relationships/theme" Target="/ppt/slideMasters/theme/theme1.xml" Id="R7445b3fcea1f4c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cf473e383b49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c8d4dc7c741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f7e7f28c24d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db44e5c3e4a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4a12abba344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1aa74468141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f8f84962b47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KAAGE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Svåbekk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26 84 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987 565 357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KAAGE INVEST AS</a:t>
            </a:r>
          </a:p>
        </p:txBody>
      </p:sp>
    </p:spTree>
  </p:cSld>
  <p:clrMapOvr>
    <a:masterClrMapping xmlns:a="http://schemas.openxmlformats.org/drawingml/2006/main"/>
  </p:clrMapOvr>
</p:sld>
</file>