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521ced4d548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f3eedf9c0438b"/>
  </p:sldMasterIdLst>
  <p:sldIdLst>
    <p:sldId xmlns:r="http://schemas.openxmlformats.org/officeDocument/2006/relationships" id="256" r:id="R15b8367e6ad349f4"/>
    <p:sldId xmlns:r="http://schemas.openxmlformats.org/officeDocument/2006/relationships" id="257" r:id="R383ce67828a94524"/>
    <p:sldId xmlns:r="http://schemas.openxmlformats.org/officeDocument/2006/relationships" id="258" r:id="Rdec8f44a2f774257"/>
    <p:sldId xmlns:r="http://schemas.openxmlformats.org/officeDocument/2006/relationships" id="259" r:id="R3bfbe009a920484e"/>
    <p:sldId xmlns:r="http://schemas.openxmlformats.org/officeDocument/2006/relationships" id="260" r:id="R37580b13923145aa"/>
    <p:sldId xmlns:r="http://schemas.openxmlformats.org/officeDocument/2006/relationships" id="261" r:id="R016aaaa465724a09"/>
    <p:sldId xmlns:r="http://schemas.openxmlformats.org/officeDocument/2006/relationships" id="262" r:id="R74e849a97240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f3eedf9c0438b" /><Relationship Type="http://schemas.openxmlformats.org/officeDocument/2006/relationships/slide" Target="/ppt/slides/slide1.xml" Id="R15b8367e6ad349f4" /><Relationship Type="http://schemas.openxmlformats.org/officeDocument/2006/relationships/slide" Target="/ppt/slides/slide2.xml" Id="R383ce67828a94524" /><Relationship Type="http://schemas.openxmlformats.org/officeDocument/2006/relationships/slide" Target="/ppt/slides/slide3.xml" Id="Rdec8f44a2f774257" /><Relationship Type="http://schemas.openxmlformats.org/officeDocument/2006/relationships/slide" Target="/ppt/slides/slide4.xml" Id="R3bfbe009a920484e" /><Relationship Type="http://schemas.openxmlformats.org/officeDocument/2006/relationships/slide" Target="/ppt/slides/slide5.xml" Id="R37580b13923145aa" /><Relationship Type="http://schemas.openxmlformats.org/officeDocument/2006/relationships/slide" Target="/ppt/slides/slide6.xml" Id="R016aaaa465724a09" /><Relationship Type="http://schemas.openxmlformats.org/officeDocument/2006/relationships/slide" Target="/ppt/slides/slide7.xml" Id="R74e849a97240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167caec6e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512c868354a45" /><Relationship Type="http://schemas.openxmlformats.org/officeDocument/2006/relationships/theme" Target="/ppt/slideMasters/theme/theme1.xml" Id="R774e09a8efeb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512c868354a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ba1d6ca8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29d2b0b0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0a496092f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9dd3cff8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e07ea915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116980ece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491db1401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TOVSHUS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