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9ef8c8e73b46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2e7b42ca4464e74"/>
  </p:sldMasterIdLst>
  <p:sldIdLst>
    <p:sldId xmlns:r="http://schemas.openxmlformats.org/officeDocument/2006/relationships" id="256" r:id="R45639f54e6324d54"/>
    <p:sldId xmlns:r="http://schemas.openxmlformats.org/officeDocument/2006/relationships" id="257" r:id="R77970e93920348df"/>
    <p:sldId xmlns:r="http://schemas.openxmlformats.org/officeDocument/2006/relationships" id="258" r:id="Rc75a7a1c07774c5d"/>
    <p:sldId xmlns:r="http://schemas.openxmlformats.org/officeDocument/2006/relationships" id="259" r:id="Rd430e5a1038545f9"/>
    <p:sldId xmlns:r="http://schemas.openxmlformats.org/officeDocument/2006/relationships" id="260" r:id="Rf2508bea536847d3"/>
    <p:sldId xmlns:r="http://schemas.openxmlformats.org/officeDocument/2006/relationships" id="261" r:id="Rac8e75078d2d427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e7b42ca4464e74" /><Relationship Type="http://schemas.openxmlformats.org/officeDocument/2006/relationships/slide" Target="/ppt/slides/slide1.xml" Id="R45639f54e6324d54" /><Relationship Type="http://schemas.openxmlformats.org/officeDocument/2006/relationships/slide" Target="/ppt/slides/slide2.xml" Id="R77970e93920348df" /><Relationship Type="http://schemas.openxmlformats.org/officeDocument/2006/relationships/slide" Target="/ppt/slides/slide3.xml" Id="Rc75a7a1c07774c5d" /><Relationship Type="http://schemas.openxmlformats.org/officeDocument/2006/relationships/slide" Target="/ppt/slides/slide4.xml" Id="Rd430e5a1038545f9" /><Relationship Type="http://schemas.openxmlformats.org/officeDocument/2006/relationships/slide" Target="/ppt/slides/slide5.xml" Id="Rf2508bea536847d3" /><Relationship Type="http://schemas.openxmlformats.org/officeDocument/2006/relationships/slide" Target="/ppt/slides/slide6.xml" Id="Rac8e75078d2d427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53a4a1eb834d2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0a496518614b86" /><Relationship Type="http://schemas.openxmlformats.org/officeDocument/2006/relationships/theme" Target="/ppt/slideMasters/theme/theme1.xml" Id="R9866b0243492463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20a496518614b8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671dbcaff44af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723c29abac4d3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15bf08b8a14c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b00f18711241c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68303b29e445d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e4ded8bc75470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TOVSHUS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TOVSHUS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TOVSHUS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TOVSHUS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TOVSHUS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TOVSHUS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Holmenkollveien 23D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987 557 885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TOVSHUS INVEST AS</a:t>
            </a:r>
          </a:p>
        </p:txBody>
      </p:sp>
    </p:spTree>
  </p:cSld>
  <p:clrMapOvr>
    <a:masterClrMapping xmlns:a="http://schemas.openxmlformats.org/drawingml/2006/main"/>
  </p:clrMapOvr>
</p:sld>
</file>