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5235f42b4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c472571b749e5"/>
  </p:sldMasterIdLst>
  <p:sldIdLst>
    <p:sldId xmlns:r="http://schemas.openxmlformats.org/officeDocument/2006/relationships" id="256" r:id="R4779aa8ff61f44ec"/>
    <p:sldId xmlns:r="http://schemas.openxmlformats.org/officeDocument/2006/relationships" id="257" r:id="Rb38ecd81e8414811"/>
    <p:sldId xmlns:r="http://schemas.openxmlformats.org/officeDocument/2006/relationships" id="258" r:id="Rb3cf9a5f9d2c4930"/>
    <p:sldId xmlns:r="http://schemas.openxmlformats.org/officeDocument/2006/relationships" id="259" r:id="Reae4041d3e9e4930"/>
    <p:sldId xmlns:r="http://schemas.openxmlformats.org/officeDocument/2006/relationships" id="260" r:id="R0947567a0b1a439f"/>
    <p:sldId xmlns:r="http://schemas.openxmlformats.org/officeDocument/2006/relationships" id="261" r:id="R4b8912d563854025"/>
    <p:sldId xmlns:r="http://schemas.openxmlformats.org/officeDocument/2006/relationships" id="262" r:id="R2e9b83d2028f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c472571b749e5" /><Relationship Type="http://schemas.openxmlformats.org/officeDocument/2006/relationships/slide" Target="/ppt/slides/slide1.xml" Id="R4779aa8ff61f44ec" /><Relationship Type="http://schemas.openxmlformats.org/officeDocument/2006/relationships/slide" Target="/ppt/slides/slide2.xml" Id="Rb38ecd81e8414811" /><Relationship Type="http://schemas.openxmlformats.org/officeDocument/2006/relationships/slide" Target="/ppt/slides/slide3.xml" Id="Rb3cf9a5f9d2c4930" /><Relationship Type="http://schemas.openxmlformats.org/officeDocument/2006/relationships/slide" Target="/ppt/slides/slide4.xml" Id="Reae4041d3e9e4930" /><Relationship Type="http://schemas.openxmlformats.org/officeDocument/2006/relationships/slide" Target="/ppt/slides/slide5.xml" Id="R0947567a0b1a439f" /><Relationship Type="http://schemas.openxmlformats.org/officeDocument/2006/relationships/slide" Target="/ppt/slides/slide6.xml" Id="R4b8912d563854025" /><Relationship Type="http://schemas.openxmlformats.org/officeDocument/2006/relationships/slide" Target="/ppt/slides/slide7.xml" Id="R2e9b83d2028f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13ecfdfcc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29317f154073" /><Relationship Type="http://schemas.openxmlformats.org/officeDocument/2006/relationships/theme" Target="/ppt/slideMasters/theme/theme1.xml" Id="Rdc42f2d6d58e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629317f15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fe9a6950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98401cb1c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db7139864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59c93ec7142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575f3e6b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a6a691734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aca9ef084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HENNING ANDERSSON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