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331699b45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b333e9b4545c3"/>
  </p:sldMasterIdLst>
  <p:sldIdLst>
    <p:sldId xmlns:r="http://schemas.openxmlformats.org/officeDocument/2006/relationships" id="256" r:id="Rb51cb198227d4e7e"/>
    <p:sldId xmlns:r="http://schemas.openxmlformats.org/officeDocument/2006/relationships" id="257" r:id="Rafb4432cd85748b8"/>
    <p:sldId xmlns:r="http://schemas.openxmlformats.org/officeDocument/2006/relationships" id="258" r:id="R0f33e09b780e4730"/>
    <p:sldId xmlns:r="http://schemas.openxmlformats.org/officeDocument/2006/relationships" id="259" r:id="Rc9dc72db6d0948b1"/>
    <p:sldId xmlns:r="http://schemas.openxmlformats.org/officeDocument/2006/relationships" id="260" r:id="R52a3f7acb04044fc"/>
    <p:sldId xmlns:r="http://schemas.openxmlformats.org/officeDocument/2006/relationships" id="261" r:id="R9eddf7539a0f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b333e9b4545c3" /><Relationship Type="http://schemas.openxmlformats.org/officeDocument/2006/relationships/slide" Target="/ppt/slides/slide1.xml" Id="Rb51cb198227d4e7e" /><Relationship Type="http://schemas.openxmlformats.org/officeDocument/2006/relationships/slide" Target="/ppt/slides/slide2.xml" Id="Rafb4432cd85748b8" /><Relationship Type="http://schemas.openxmlformats.org/officeDocument/2006/relationships/slide" Target="/ppt/slides/slide3.xml" Id="R0f33e09b780e4730" /><Relationship Type="http://schemas.openxmlformats.org/officeDocument/2006/relationships/slide" Target="/ppt/slides/slide4.xml" Id="Rc9dc72db6d0948b1" /><Relationship Type="http://schemas.openxmlformats.org/officeDocument/2006/relationships/slide" Target="/ppt/slides/slide5.xml" Id="R52a3f7acb04044fc" /><Relationship Type="http://schemas.openxmlformats.org/officeDocument/2006/relationships/slide" Target="/ppt/slides/slide6.xml" Id="R9eddf7539a0f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36fe5a1d9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066170cd4745" /><Relationship Type="http://schemas.openxmlformats.org/officeDocument/2006/relationships/theme" Target="/ppt/slideMasters/theme/theme1.xml" Id="Rac3cbc213e4c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b066170cd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42d482c6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84565457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151082bf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c2d984f6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38426e80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6faa2b4e7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