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845c85903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fe44e09ce483e"/>
  </p:sldMasterIdLst>
  <p:sldIdLst>
    <p:sldId xmlns:r="http://schemas.openxmlformats.org/officeDocument/2006/relationships" id="256" r:id="Rc921a3666da94213"/>
    <p:sldId xmlns:r="http://schemas.openxmlformats.org/officeDocument/2006/relationships" id="257" r:id="R85fece4a961248bb"/>
    <p:sldId xmlns:r="http://schemas.openxmlformats.org/officeDocument/2006/relationships" id="258" r:id="Rd34730b7dea4438f"/>
    <p:sldId xmlns:r="http://schemas.openxmlformats.org/officeDocument/2006/relationships" id="259" r:id="R7d78bdd503af4c6f"/>
    <p:sldId xmlns:r="http://schemas.openxmlformats.org/officeDocument/2006/relationships" id="260" r:id="R2f4976ccfa024e87"/>
    <p:sldId xmlns:r="http://schemas.openxmlformats.org/officeDocument/2006/relationships" id="261" r:id="Rfc4f525b89d84acf"/>
    <p:sldId xmlns:r="http://schemas.openxmlformats.org/officeDocument/2006/relationships" id="262" r:id="Rcf171ac3e3d6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fe44e09ce483e" /><Relationship Type="http://schemas.openxmlformats.org/officeDocument/2006/relationships/slide" Target="/ppt/slides/slide1.xml" Id="Rc921a3666da94213" /><Relationship Type="http://schemas.openxmlformats.org/officeDocument/2006/relationships/slide" Target="/ppt/slides/slide2.xml" Id="R85fece4a961248bb" /><Relationship Type="http://schemas.openxmlformats.org/officeDocument/2006/relationships/slide" Target="/ppt/slides/slide3.xml" Id="Rd34730b7dea4438f" /><Relationship Type="http://schemas.openxmlformats.org/officeDocument/2006/relationships/slide" Target="/ppt/slides/slide4.xml" Id="R7d78bdd503af4c6f" /><Relationship Type="http://schemas.openxmlformats.org/officeDocument/2006/relationships/slide" Target="/ppt/slides/slide5.xml" Id="R2f4976ccfa024e87" /><Relationship Type="http://schemas.openxmlformats.org/officeDocument/2006/relationships/slide" Target="/ppt/slides/slide6.xml" Id="Rfc4f525b89d84acf" /><Relationship Type="http://schemas.openxmlformats.org/officeDocument/2006/relationships/slide" Target="/ppt/slides/slide7.xml" Id="Rcf171ac3e3d6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669ebd6ab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a5cc109543ef" /><Relationship Type="http://schemas.openxmlformats.org/officeDocument/2006/relationships/theme" Target="/ppt/slideMasters/theme/theme1.xml" Id="Rf2cd7a4c76c4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3a5cc1095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d307993b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378c369c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02d698c6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e1edcea4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71df5edd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b45e7d00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8745976e3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