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82d7ac5df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ee9973f3041d5"/>
  </p:sldMasterIdLst>
  <p:sldIdLst>
    <p:sldId xmlns:r="http://schemas.openxmlformats.org/officeDocument/2006/relationships" id="256" r:id="R535f62706ceb49b4"/>
    <p:sldId xmlns:r="http://schemas.openxmlformats.org/officeDocument/2006/relationships" id="257" r:id="Rdd79af3993684cde"/>
    <p:sldId xmlns:r="http://schemas.openxmlformats.org/officeDocument/2006/relationships" id="258" r:id="Rff6599d9270c41f6"/>
    <p:sldId xmlns:r="http://schemas.openxmlformats.org/officeDocument/2006/relationships" id="259" r:id="Ra94113cb61694566"/>
    <p:sldId xmlns:r="http://schemas.openxmlformats.org/officeDocument/2006/relationships" id="260" r:id="R101507269e9449d4"/>
    <p:sldId xmlns:r="http://schemas.openxmlformats.org/officeDocument/2006/relationships" id="261" r:id="R307062a106984601"/>
    <p:sldId xmlns:r="http://schemas.openxmlformats.org/officeDocument/2006/relationships" id="262" r:id="R4bab8d67d48c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ee9973f3041d5" /><Relationship Type="http://schemas.openxmlformats.org/officeDocument/2006/relationships/slide" Target="/ppt/slides/slide1.xml" Id="R535f62706ceb49b4" /><Relationship Type="http://schemas.openxmlformats.org/officeDocument/2006/relationships/slide" Target="/ppt/slides/slide2.xml" Id="Rdd79af3993684cde" /><Relationship Type="http://schemas.openxmlformats.org/officeDocument/2006/relationships/slide" Target="/ppt/slides/slide3.xml" Id="Rff6599d9270c41f6" /><Relationship Type="http://schemas.openxmlformats.org/officeDocument/2006/relationships/slide" Target="/ppt/slides/slide4.xml" Id="Ra94113cb61694566" /><Relationship Type="http://schemas.openxmlformats.org/officeDocument/2006/relationships/slide" Target="/ppt/slides/slide5.xml" Id="R101507269e9449d4" /><Relationship Type="http://schemas.openxmlformats.org/officeDocument/2006/relationships/slide" Target="/ppt/slides/slide6.xml" Id="R307062a106984601" /><Relationship Type="http://schemas.openxmlformats.org/officeDocument/2006/relationships/slide" Target="/ppt/slides/slide7.xml" Id="R4bab8d67d48c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5bfb1e956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ab28b57b64d50" /><Relationship Type="http://schemas.openxmlformats.org/officeDocument/2006/relationships/theme" Target="/ppt/slideMasters/theme/theme1.xml" Id="R2e644da165dc41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ab28b57b64d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4c5664764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75ddb0f60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f37bf5d08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857a49306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9ea7640d942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19795683341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13a4899454c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534 496 723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1 003 217 801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1 042 063 883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VARNER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VIKTOR VARNER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VARNER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987 549 467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