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4a6a3b650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134e6d0c849b4"/>
  </p:sldMasterIdLst>
  <p:sldIdLst>
    <p:sldId xmlns:r="http://schemas.openxmlformats.org/officeDocument/2006/relationships" id="256" r:id="Rc0ec5db09c9c47b0"/>
    <p:sldId xmlns:r="http://schemas.openxmlformats.org/officeDocument/2006/relationships" id="257" r:id="R8963a92228e94124"/>
    <p:sldId xmlns:r="http://schemas.openxmlformats.org/officeDocument/2006/relationships" id="258" r:id="R30a817db96214608"/>
    <p:sldId xmlns:r="http://schemas.openxmlformats.org/officeDocument/2006/relationships" id="259" r:id="Re3ce939857f44603"/>
    <p:sldId xmlns:r="http://schemas.openxmlformats.org/officeDocument/2006/relationships" id="260" r:id="R01a2c1dd79b84fda"/>
    <p:sldId xmlns:r="http://schemas.openxmlformats.org/officeDocument/2006/relationships" id="261" r:id="R63bb258bab974143"/>
    <p:sldId xmlns:r="http://schemas.openxmlformats.org/officeDocument/2006/relationships" id="262" r:id="Rfca5f3a52f9f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134e6d0c849b4" /><Relationship Type="http://schemas.openxmlformats.org/officeDocument/2006/relationships/slide" Target="/ppt/slides/slide1.xml" Id="Rc0ec5db09c9c47b0" /><Relationship Type="http://schemas.openxmlformats.org/officeDocument/2006/relationships/slide" Target="/ppt/slides/slide2.xml" Id="R8963a92228e94124" /><Relationship Type="http://schemas.openxmlformats.org/officeDocument/2006/relationships/slide" Target="/ppt/slides/slide3.xml" Id="R30a817db96214608" /><Relationship Type="http://schemas.openxmlformats.org/officeDocument/2006/relationships/slide" Target="/ppt/slides/slide4.xml" Id="Re3ce939857f44603" /><Relationship Type="http://schemas.openxmlformats.org/officeDocument/2006/relationships/slide" Target="/ppt/slides/slide5.xml" Id="R01a2c1dd79b84fda" /><Relationship Type="http://schemas.openxmlformats.org/officeDocument/2006/relationships/slide" Target="/ppt/slides/slide6.xml" Id="R63bb258bab974143" /><Relationship Type="http://schemas.openxmlformats.org/officeDocument/2006/relationships/slide" Target="/ppt/slides/slide7.xml" Id="Rfca5f3a52f9f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4a4ef48e5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3f9164dc427e" /><Relationship Type="http://schemas.openxmlformats.org/officeDocument/2006/relationships/theme" Target="/ppt/slideMasters/theme/theme1.xml" Id="Redc6039ced5d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43f9164dc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fada49fa9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732f04267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74e8cc92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945a8e4d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39c74209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9a7e4806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316f7f3b1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