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5c438d3cc847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7e674a529f4484"/>
  </p:sldMasterIdLst>
  <p:sldIdLst>
    <p:sldId xmlns:r="http://schemas.openxmlformats.org/officeDocument/2006/relationships" id="256" r:id="R4304ff756dbe490b"/>
    <p:sldId xmlns:r="http://schemas.openxmlformats.org/officeDocument/2006/relationships" id="257" r:id="R12fa53f5dae743e5"/>
    <p:sldId xmlns:r="http://schemas.openxmlformats.org/officeDocument/2006/relationships" id="258" r:id="R582461b8da004dcb"/>
    <p:sldId xmlns:r="http://schemas.openxmlformats.org/officeDocument/2006/relationships" id="259" r:id="Rf441d962bfcc4a7a"/>
    <p:sldId xmlns:r="http://schemas.openxmlformats.org/officeDocument/2006/relationships" id="260" r:id="R5831d65d4d624e9b"/>
    <p:sldId xmlns:r="http://schemas.openxmlformats.org/officeDocument/2006/relationships" id="261" r:id="Rd8f3592111234dbc"/>
    <p:sldId xmlns:r="http://schemas.openxmlformats.org/officeDocument/2006/relationships" id="262" r:id="R316c8055517b49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e674a529f4484" /><Relationship Type="http://schemas.openxmlformats.org/officeDocument/2006/relationships/slide" Target="/ppt/slides/slide1.xml" Id="R4304ff756dbe490b" /><Relationship Type="http://schemas.openxmlformats.org/officeDocument/2006/relationships/slide" Target="/ppt/slides/slide2.xml" Id="R12fa53f5dae743e5" /><Relationship Type="http://schemas.openxmlformats.org/officeDocument/2006/relationships/slide" Target="/ppt/slides/slide3.xml" Id="R582461b8da004dcb" /><Relationship Type="http://schemas.openxmlformats.org/officeDocument/2006/relationships/slide" Target="/ppt/slides/slide4.xml" Id="Rf441d962bfcc4a7a" /><Relationship Type="http://schemas.openxmlformats.org/officeDocument/2006/relationships/slide" Target="/ppt/slides/slide5.xml" Id="R5831d65d4d624e9b" /><Relationship Type="http://schemas.openxmlformats.org/officeDocument/2006/relationships/slide" Target="/ppt/slides/slide6.xml" Id="Rd8f3592111234dbc" /><Relationship Type="http://schemas.openxmlformats.org/officeDocument/2006/relationships/slide" Target="/ppt/slides/slide7.xml" Id="R316c8055517b49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63fa0bbe541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1208cac494691" /><Relationship Type="http://schemas.openxmlformats.org/officeDocument/2006/relationships/theme" Target="/ppt/slideMasters/theme/theme1.xml" Id="R13cc9842bb9d49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c1208cac4946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96699dca746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09a4149a445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7a5bd99ff44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dbdc3cc4b48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651f7ae6a47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5e8e7bab140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495ba5cc34f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172 296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26 956 848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29 263 335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38 482 981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MAGNUSSEN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Kristianiasvingen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em@icon-cg.com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987 460 016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