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804ef415ed46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bfe2b9bc944310"/>
  </p:sldMasterIdLst>
  <p:sldIdLst>
    <p:sldId xmlns:r="http://schemas.openxmlformats.org/officeDocument/2006/relationships" id="256" r:id="R28cf2aa999114746"/>
    <p:sldId xmlns:r="http://schemas.openxmlformats.org/officeDocument/2006/relationships" id="257" r:id="R50ce0dea34ea445d"/>
    <p:sldId xmlns:r="http://schemas.openxmlformats.org/officeDocument/2006/relationships" id="258" r:id="Ra9419cc3fb214f02"/>
    <p:sldId xmlns:r="http://schemas.openxmlformats.org/officeDocument/2006/relationships" id="259" r:id="R6ebb12d37ee648ca"/>
    <p:sldId xmlns:r="http://schemas.openxmlformats.org/officeDocument/2006/relationships" id="260" r:id="Rc15c79aec6c045f5"/>
    <p:sldId xmlns:r="http://schemas.openxmlformats.org/officeDocument/2006/relationships" id="261" r:id="R0df2cad3bc154e2b"/>
    <p:sldId xmlns:r="http://schemas.openxmlformats.org/officeDocument/2006/relationships" id="262" r:id="R3f13325169ad46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bfe2b9bc944310" /><Relationship Type="http://schemas.openxmlformats.org/officeDocument/2006/relationships/slide" Target="/ppt/slides/slide1.xml" Id="R28cf2aa999114746" /><Relationship Type="http://schemas.openxmlformats.org/officeDocument/2006/relationships/slide" Target="/ppt/slides/slide2.xml" Id="R50ce0dea34ea445d" /><Relationship Type="http://schemas.openxmlformats.org/officeDocument/2006/relationships/slide" Target="/ppt/slides/slide3.xml" Id="Ra9419cc3fb214f02" /><Relationship Type="http://schemas.openxmlformats.org/officeDocument/2006/relationships/slide" Target="/ppt/slides/slide4.xml" Id="R6ebb12d37ee648ca" /><Relationship Type="http://schemas.openxmlformats.org/officeDocument/2006/relationships/slide" Target="/ppt/slides/slide5.xml" Id="Rc15c79aec6c045f5" /><Relationship Type="http://schemas.openxmlformats.org/officeDocument/2006/relationships/slide" Target="/ppt/slides/slide6.xml" Id="R0df2cad3bc154e2b" /><Relationship Type="http://schemas.openxmlformats.org/officeDocument/2006/relationships/slide" Target="/ppt/slides/slide7.xml" Id="R3f13325169ad46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7c744081b44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73cb3ca3c4d8b" /><Relationship Type="http://schemas.openxmlformats.org/officeDocument/2006/relationships/theme" Target="/ppt/slideMasters/theme/theme1.xml" Id="R7a043114afc442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a73cb3ca3c4d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585fb4c6348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29d1929bd4b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de573272145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e9c0716a148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24fde459a4d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b269cd22c48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4fa1ab33745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HADSEL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HADSEL AS ble etablert [år] og holder til i Stokmarknes.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27 762 709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4 714 815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3 732 071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9 953 297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CN-INVEST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EIFER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FREJAN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Markedsgata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8450 Stokmarknes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987 447 702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