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2b4c93d70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277ef33294bdd"/>
  </p:sldMasterIdLst>
  <p:sldIdLst>
    <p:sldId xmlns:r="http://schemas.openxmlformats.org/officeDocument/2006/relationships" id="256" r:id="R53b049d4198e410f"/>
    <p:sldId xmlns:r="http://schemas.openxmlformats.org/officeDocument/2006/relationships" id="257" r:id="Rda7e51a1bfd643d0"/>
    <p:sldId xmlns:r="http://schemas.openxmlformats.org/officeDocument/2006/relationships" id="258" r:id="R0feceda5c2834af3"/>
    <p:sldId xmlns:r="http://schemas.openxmlformats.org/officeDocument/2006/relationships" id="259" r:id="Rbde238cedef1477d"/>
    <p:sldId xmlns:r="http://schemas.openxmlformats.org/officeDocument/2006/relationships" id="260" r:id="R0a635e853ff94f44"/>
    <p:sldId xmlns:r="http://schemas.openxmlformats.org/officeDocument/2006/relationships" id="261" r:id="Rbb390a09cfb7489b"/>
    <p:sldId xmlns:r="http://schemas.openxmlformats.org/officeDocument/2006/relationships" id="262" r:id="R7ba17c574eb4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277ef33294bdd" /><Relationship Type="http://schemas.openxmlformats.org/officeDocument/2006/relationships/slide" Target="/ppt/slides/slide1.xml" Id="R53b049d4198e410f" /><Relationship Type="http://schemas.openxmlformats.org/officeDocument/2006/relationships/slide" Target="/ppt/slides/slide2.xml" Id="Rda7e51a1bfd643d0" /><Relationship Type="http://schemas.openxmlformats.org/officeDocument/2006/relationships/slide" Target="/ppt/slides/slide3.xml" Id="R0feceda5c2834af3" /><Relationship Type="http://schemas.openxmlformats.org/officeDocument/2006/relationships/slide" Target="/ppt/slides/slide4.xml" Id="Rbde238cedef1477d" /><Relationship Type="http://schemas.openxmlformats.org/officeDocument/2006/relationships/slide" Target="/ppt/slides/slide5.xml" Id="R0a635e853ff94f44" /><Relationship Type="http://schemas.openxmlformats.org/officeDocument/2006/relationships/slide" Target="/ppt/slides/slide6.xml" Id="Rbb390a09cfb7489b" /><Relationship Type="http://schemas.openxmlformats.org/officeDocument/2006/relationships/slide" Target="/ppt/slides/slide7.xml" Id="R7ba17c574eb4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1679db976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129edf4143a8" /><Relationship Type="http://schemas.openxmlformats.org/officeDocument/2006/relationships/theme" Target="/ppt/slideMasters/theme/theme1.xml" Id="Rd4d5ad93f22a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4129edf41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37965670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5ec1c0767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7a8146eed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cdbc638d4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cb3b6aaff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28309b188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9331e4c93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2 048 940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Torbergssons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987 437 693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