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ba1963ddd4f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0c1b00288452c"/>
  </p:sldMasterIdLst>
  <p:sldIdLst>
    <p:sldId xmlns:r="http://schemas.openxmlformats.org/officeDocument/2006/relationships" id="256" r:id="Rfa6ea88f6c4240ae"/>
    <p:sldId xmlns:r="http://schemas.openxmlformats.org/officeDocument/2006/relationships" id="257" r:id="R689657d0857440ca"/>
    <p:sldId xmlns:r="http://schemas.openxmlformats.org/officeDocument/2006/relationships" id="258" r:id="Rc9e2f07b1df646a1"/>
    <p:sldId xmlns:r="http://schemas.openxmlformats.org/officeDocument/2006/relationships" id="259" r:id="Reace0134e6e04f9a"/>
    <p:sldId xmlns:r="http://schemas.openxmlformats.org/officeDocument/2006/relationships" id="260" r:id="Rc2bc1b80459847f0"/>
    <p:sldId xmlns:r="http://schemas.openxmlformats.org/officeDocument/2006/relationships" id="261" r:id="Rc70da9a26ada4f56"/>
    <p:sldId xmlns:r="http://schemas.openxmlformats.org/officeDocument/2006/relationships" id="262" r:id="R014eb8abb996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0c1b00288452c" /><Relationship Type="http://schemas.openxmlformats.org/officeDocument/2006/relationships/slide" Target="/ppt/slides/slide1.xml" Id="Rfa6ea88f6c4240ae" /><Relationship Type="http://schemas.openxmlformats.org/officeDocument/2006/relationships/slide" Target="/ppt/slides/slide2.xml" Id="R689657d0857440ca" /><Relationship Type="http://schemas.openxmlformats.org/officeDocument/2006/relationships/slide" Target="/ppt/slides/slide3.xml" Id="Rc9e2f07b1df646a1" /><Relationship Type="http://schemas.openxmlformats.org/officeDocument/2006/relationships/slide" Target="/ppt/slides/slide4.xml" Id="Reace0134e6e04f9a" /><Relationship Type="http://schemas.openxmlformats.org/officeDocument/2006/relationships/slide" Target="/ppt/slides/slide5.xml" Id="Rc2bc1b80459847f0" /><Relationship Type="http://schemas.openxmlformats.org/officeDocument/2006/relationships/slide" Target="/ppt/slides/slide6.xml" Id="Rc70da9a26ada4f56" /><Relationship Type="http://schemas.openxmlformats.org/officeDocument/2006/relationships/slide" Target="/ppt/slides/slide7.xml" Id="R014eb8abb996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b73c079c741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472f10614003" /><Relationship Type="http://schemas.openxmlformats.org/officeDocument/2006/relationships/theme" Target="/ppt/slideMasters/theme/theme1.xml" Id="R7ec50630c7ad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e472f1061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3e5cbb459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f960db71b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f2b4a3b46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56aaf0908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f16824f47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50c1415f940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c082e777746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5 610 561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2 404 511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HAAVARDSHOLM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ERIK HAAVARDSHOLM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987 410 043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