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766d48296ac4a0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e2a842e17b444af"/>
  </p:sldMasterIdLst>
  <p:sldIdLst>
    <p:sldId xmlns:r="http://schemas.openxmlformats.org/officeDocument/2006/relationships" id="256" r:id="R7cd54db9ba394b48"/>
    <p:sldId xmlns:r="http://schemas.openxmlformats.org/officeDocument/2006/relationships" id="257" r:id="R1fd09dafabfe4d1c"/>
    <p:sldId xmlns:r="http://schemas.openxmlformats.org/officeDocument/2006/relationships" id="258" r:id="Rd66ba194ecbe4a14"/>
    <p:sldId xmlns:r="http://schemas.openxmlformats.org/officeDocument/2006/relationships" id="259" r:id="Rbbf6c0d762584b45"/>
    <p:sldId xmlns:r="http://schemas.openxmlformats.org/officeDocument/2006/relationships" id="260" r:id="R06477d4e2fe84de0"/>
    <p:sldId xmlns:r="http://schemas.openxmlformats.org/officeDocument/2006/relationships" id="261" r:id="Rd512744589a94404"/>
    <p:sldId xmlns:r="http://schemas.openxmlformats.org/officeDocument/2006/relationships" id="262" r:id="R17e87ab9b4fc4f9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2a842e17b444af" /><Relationship Type="http://schemas.openxmlformats.org/officeDocument/2006/relationships/slide" Target="/ppt/slides/slide1.xml" Id="R7cd54db9ba394b48" /><Relationship Type="http://schemas.openxmlformats.org/officeDocument/2006/relationships/slide" Target="/ppt/slides/slide2.xml" Id="R1fd09dafabfe4d1c" /><Relationship Type="http://schemas.openxmlformats.org/officeDocument/2006/relationships/slide" Target="/ppt/slides/slide3.xml" Id="Rd66ba194ecbe4a14" /><Relationship Type="http://schemas.openxmlformats.org/officeDocument/2006/relationships/slide" Target="/ppt/slides/slide4.xml" Id="Rbbf6c0d762584b45" /><Relationship Type="http://schemas.openxmlformats.org/officeDocument/2006/relationships/slide" Target="/ppt/slides/slide5.xml" Id="R06477d4e2fe84de0" /><Relationship Type="http://schemas.openxmlformats.org/officeDocument/2006/relationships/slide" Target="/ppt/slides/slide6.xml" Id="Rd512744589a94404" /><Relationship Type="http://schemas.openxmlformats.org/officeDocument/2006/relationships/slide" Target="/ppt/slides/slide7.xml" Id="R17e87ab9b4fc4f9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682cf7a71447c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8f8a7f7e1d4d0f" /><Relationship Type="http://schemas.openxmlformats.org/officeDocument/2006/relationships/theme" Target="/ppt/slideMasters/theme/theme1.xml" Id="R838324446878453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98f8a7f7e1d4d0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e03e18c37c434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d806bd3ea7480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3639532c164c9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71f8832a0f4e1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08d0afcb1940a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a7356825ed480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267b1e9a4c417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PIOMED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PIOMED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PIOMED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PIOMED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PIOMED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PIOMED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117 018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−277 976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3 712 223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21 073 017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21 568 401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PIOMED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ROAR VOLL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PIOMED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Travbaneveien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4031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87 48 65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roarvoll@piomed.no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www.piomed.no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987 394 870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PIOMED AS</a:t>
            </a:r>
          </a:p>
        </p:txBody>
      </p:sp>
    </p:spTree>
  </p:cSld>
  <p:clrMapOvr>
    <a:masterClrMapping xmlns:a="http://schemas.openxmlformats.org/drawingml/2006/main"/>
  </p:clrMapOvr>
</p:sld>
</file>