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c5abec485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b8eaa5733e4407"/>
  </p:sldMasterIdLst>
  <p:sldIdLst>
    <p:sldId xmlns:r="http://schemas.openxmlformats.org/officeDocument/2006/relationships" id="256" r:id="R69ad82fc44b647ea"/>
    <p:sldId xmlns:r="http://schemas.openxmlformats.org/officeDocument/2006/relationships" id="257" r:id="Rc13732424843476c"/>
    <p:sldId xmlns:r="http://schemas.openxmlformats.org/officeDocument/2006/relationships" id="258" r:id="Rcd1ac861c88b4291"/>
    <p:sldId xmlns:r="http://schemas.openxmlformats.org/officeDocument/2006/relationships" id="259" r:id="R165e7a6f1339400c"/>
    <p:sldId xmlns:r="http://schemas.openxmlformats.org/officeDocument/2006/relationships" id="260" r:id="R688a4b924bd043e0"/>
    <p:sldId xmlns:r="http://schemas.openxmlformats.org/officeDocument/2006/relationships" id="261" r:id="R1f14711e992b440f"/>
    <p:sldId xmlns:r="http://schemas.openxmlformats.org/officeDocument/2006/relationships" id="262" r:id="R6f86bf55097d46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b8eaa5733e4407" /><Relationship Type="http://schemas.openxmlformats.org/officeDocument/2006/relationships/slide" Target="/ppt/slides/slide1.xml" Id="R69ad82fc44b647ea" /><Relationship Type="http://schemas.openxmlformats.org/officeDocument/2006/relationships/slide" Target="/ppt/slides/slide2.xml" Id="Rc13732424843476c" /><Relationship Type="http://schemas.openxmlformats.org/officeDocument/2006/relationships/slide" Target="/ppt/slides/slide3.xml" Id="Rcd1ac861c88b4291" /><Relationship Type="http://schemas.openxmlformats.org/officeDocument/2006/relationships/slide" Target="/ppt/slides/slide4.xml" Id="R165e7a6f1339400c" /><Relationship Type="http://schemas.openxmlformats.org/officeDocument/2006/relationships/slide" Target="/ppt/slides/slide5.xml" Id="R688a4b924bd043e0" /><Relationship Type="http://schemas.openxmlformats.org/officeDocument/2006/relationships/slide" Target="/ppt/slides/slide6.xml" Id="R1f14711e992b440f" /><Relationship Type="http://schemas.openxmlformats.org/officeDocument/2006/relationships/slide" Target="/ppt/slides/slide7.xml" Id="R6f86bf55097d46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f041360c8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ce0bdf4ce41b8" /><Relationship Type="http://schemas.openxmlformats.org/officeDocument/2006/relationships/theme" Target="/ppt/slideMasters/theme/theme1.xml" Id="R98cb2db1c579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ce0bdf4ce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ec60e4dfc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13e79920f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ef8fa02904c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b0a205750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4b9d4dd1a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fb0fcb83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6420a06f945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PÅL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94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pal@norce.as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