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2389cfd36449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16325a49d748dd"/>
  </p:sldMasterIdLst>
  <p:sldIdLst>
    <p:sldId xmlns:r="http://schemas.openxmlformats.org/officeDocument/2006/relationships" id="256" r:id="R94ffa4156b3b4565"/>
    <p:sldId xmlns:r="http://schemas.openxmlformats.org/officeDocument/2006/relationships" id="257" r:id="R5ca606a3aa084714"/>
    <p:sldId xmlns:r="http://schemas.openxmlformats.org/officeDocument/2006/relationships" id="258" r:id="Rcfc2975ee3914415"/>
    <p:sldId xmlns:r="http://schemas.openxmlformats.org/officeDocument/2006/relationships" id="259" r:id="Rc6513f5a58fc4ad7"/>
    <p:sldId xmlns:r="http://schemas.openxmlformats.org/officeDocument/2006/relationships" id="260" r:id="R86a52cba9e8f4f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6325a49d748dd" /><Relationship Type="http://schemas.openxmlformats.org/officeDocument/2006/relationships/slide" Target="/ppt/slides/slide1.xml" Id="R94ffa4156b3b4565" /><Relationship Type="http://schemas.openxmlformats.org/officeDocument/2006/relationships/slide" Target="/ppt/slides/slide2.xml" Id="R5ca606a3aa084714" /><Relationship Type="http://schemas.openxmlformats.org/officeDocument/2006/relationships/slide" Target="/ppt/slides/slide3.xml" Id="Rcfc2975ee3914415" /><Relationship Type="http://schemas.openxmlformats.org/officeDocument/2006/relationships/slide" Target="/ppt/slides/slide4.xml" Id="Rc6513f5a58fc4ad7" /><Relationship Type="http://schemas.openxmlformats.org/officeDocument/2006/relationships/slide" Target="/ppt/slides/slide5.xml" Id="R86a52cba9e8f4f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491c9ea1824e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dc0adeec84518" /><Relationship Type="http://schemas.openxmlformats.org/officeDocument/2006/relationships/theme" Target="/ppt/slideMasters/theme/theme1.xml" Id="R40e782b3cede42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bdc0adeec845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54a9c66014c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a3bec7b364d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08573ad9746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049b1866f46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64b13e1bf49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BYGDEKVINNELAG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BYGDEKVINNELAG ble etablert [år] og holder til i Tysværvåg.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v/Oddveig Rasmussen, Svartmyrvegen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5565 Tysværvåg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987 358 513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