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08cb1aa8f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8db8a8e914192"/>
  </p:sldMasterIdLst>
  <p:sldIdLst>
    <p:sldId xmlns:r="http://schemas.openxmlformats.org/officeDocument/2006/relationships" id="256" r:id="Rbb4bd101a32d49dc"/>
    <p:sldId xmlns:r="http://schemas.openxmlformats.org/officeDocument/2006/relationships" id="257" r:id="Rdf3ec1000b4c4bd9"/>
    <p:sldId xmlns:r="http://schemas.openxmlformats.org/officeDocument/2006/relationships" id="258" r:id="R0c37a06aeb5d4138"/>
    <p:sldId xmlns:r="http://schemas.openxmlformats.org/officeDocument/2006/relationships" id="259" r:id="Rcd2c7a75a9384b89"/>
    <p:sldId xmlns:r="http://schemas.openxmlformats.org/officeDocument/2006/relationships" id="260" r:id="R69564b6176324c62"/>
    <p:sldId xmlns:r="http://schemas.openxmlformats.org/officeDocument/2006/relationships" id="261" r:id="R1901b29a8774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8db8a8e914192" /><Relationship Type="http://schemas.openxmlformats.org/officeDocument/2006/relationships/slide" Target="/ppt/slides/slide1.xml" Id="Rbb4bd101a32d49dc" /><Relationship Type="http://schemas.openxmlformats.org/officeDocument/2006/relationships/slide" Target="/ppt/slides/slide2.xml" Id="Rdf3ec1000b4c4bd9" /><Relationship Type="http://schemas.openxmlformats.org/officeDocument/2006/relationships/slide" Target="/ppt/slides/slide3.xml" Id="R0c37a06aeb5d4138" /><Relationship Type="http://schemas.openxmlformats.org/officeDocument/2006/relationships/slide" Target="/ppt/slides/slide4.xml" Id="Rcd2c7a75a9384b89" /><Relationship Type="http://schemas.openxmlformats.org/officeDocument/2006/relationships/slide" Target="/ppt/slides/slide5.xml" Id="R69564b6176324c62" /><Relationship Type="http://schemas.openxmlformats.org/officeDocument/2006/relationships/slide" Target="/ppt/slides/slide6.xml" Id="R1901b29a8774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b172bc8a946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cd622d91f483a" /><Relationship Type="http://schemas.openxmlformats.org/officeDocument/2006/relationships/theme" Target="/ppt/slideMasters/theme/theme1.xml" Id="R7f1c901262a645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cd622d91f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ec8991b48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4ea5f313140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752f4593c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4d1efae9b46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206c71250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3cff5ce1645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BYGDEKVINNELAG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v/Oddveig Rasmussen, Svartmyrvegen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BYGDEKVINNELAG</a:t>
            </a:r>
          </a:p>
        </p:txBody>
      </p:sp>
    </p:spTree>
  </p:cSld>
  <p:clrMapOvr>
    <a:masterClrMapping xmlns:a="http://schemas.openxmlformats.org/drawingml/2006/main"/>
  </p:clrMapOvr>
</p:sld>
</file>