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0526fd5b0e4a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c8675f73ac4c05"/>
  </p:sldMasterIdLst>
  <p:sldIdLst>
    <p:sldId xmlns:r="http://schemas.openxmlformats.org/officeDocument/2006/relationships" id="256" r:id="R052d031b1cf54d11"/>
    <p:sldId xmlns:r="http://schemas.openxmlformats.org/officeDocument/2006/relationships" id="257" r:id="R2d2ae3690b8d4a76"/>
    <p:sldId xmlns:r="http://schemas.openxmlformats.org/officeDocument/2006/relationships" id="258" r:id="R2417b107327346ad"/>
    <p:sldId xmlns:r="http://schemas.openxmlformats.org/officeDocument/2006/relationships" id="259" r:id="Reca7e7b52b5840b3"/>
    <p:sldId xmlns:r="http://schemas.openxmlformats.org/officeDocument/2006/relationships" id="260" r:id="Ra4b8155e4735428e"/>
    <p:sldId xmlns:r="http://schemas.openxmlformats.org/officeDocument/2006/relationships" id="261" r:id="Ra60f779ce4c540d0"/>
    <p:sldId xmlns:r="http://schemas.openxmlformats.org/officeDocument/2006/relationships" id="262" r:id="Rc1fe8392de484d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c8675f73ac4c05" /><Relationship Type="http://schemas.openxmlformats.org/officeDocument/2006/relationships/slide" Target="/ppt/slides/slide1.xml" Id="R052d031b1cf54d11" /><Relationship Type="http://schemas.openxmlformats.org/officeDocument/2006/relationships/slide" Target="/ppt/slides/slide2.xml" Id="R2d2ae3690b8d4a76" /><Relationship Type="http://schemas.openxmlformats.org/officeDocument/2006/relationships/slide" Target="/ppt/slides/slide3.xml" Id="R2417b107327346ad" /><Relationship Type="http://schemas.openxmlformats.org/officeDocument/2006/relationships/slide" Target="/ppt/slides/slide4.xml" Id="Reca7e7b52b5840b3" /><Relationship Type="http://schemas.openxmlformats.org/officeDocument/2006/relationships/slide" Target="/ppt/slides/slide5.xml" Id="Ra4b8155e4735428e" /><Relationship Type="http://schemas.openxmlformats.org/officeDocument/2006/relationships/slide" Target="/ppt/slides/slide6.xml" Id="Ra60f779ce4c540d0" /><Relationship Type="http://schemas.openxmlformats.org/officeDocument/2006/relationships/slide" Target="/ppt/slides/slide7.xml" Id="Rc1fe8392de484d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6217ef82884d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d9b2dea804aff" /><Relationship Type="http://schemas.openxmlformats.org/officeDocument/2006/relationships/theme" Target="/ppt/slideMasters/theme/theme1.xml" Id="R785aae50107441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ed9b2dea804a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9ff5e2a1848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61469c09947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051be98f94e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b63a2dfca41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9b17e798742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d87b57a4a40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988501f824b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HOLST HOLDING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709 440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20 401 385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37 580 799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HOLST  –  91,0 %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SUPPORT AND HOPE STI  –  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Marnetveien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1622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36 03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lasse@lasseholst.com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987 350 539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HOLST HOLDING AS</a:t>
            </a:r>
          </a:p>
        </p:txBody>
      </p:sp>
    </p:spTree>
  </p:cSld>
  <p:clrMapOvr>
    <a:masterClrMapping xmlns:a="http://schemas.openxmlformats.org/drawingml/2006/main"/>
  </p:clrMapOvr>
</p:sld>
</file>