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7e7f7dc10845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aad85ef6f248b8"/>
  </p:sldMasterIdLst>
  <p:sldIdLst>
    <p:sldId xmlns:r="http://schemas.openxmlformats.org/officeDocument/2006/relationships" id="256" r:id="R4e470eee2d1f4b94"/>
    <p:sldId xmlns:r="http://schemas.openxmlformats.org/officeDocument/2006/relationships" id="257" r:id="R7e9582656f7e4448"/>
    <p:sldId xmlns:r="http://schemas.openxmlformats.org/officeDocument/2006/relationships" id="258" r:id="R5e58d51e69ec4e1f"/>
    <p:sldId xmlns:r="http://schemas.openxmlformats.org/officeDocument/2006/relationships" id="259" r:id="R93cda37ce21a410d"/>
    <p:sldId xmlns:r="http://schemas.openxmlformats.org/officeDocument/2006/relationships" id="260" r:id="R80686d33f6e447a3"/>
    <p:sldId xmlns:r="http://schemas.openxmlformats.org/officeDocument/2006/relationships" id="261" r:id="Rce340c412e4240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aad85ef6f248b8" /><Relationship Type="http://schemas.openxmlformats.org/officeDocument/2006/relationships/slide" Target="/ppt/slides/slide1.xml" Id="R4e470eee2d1f4b94" /><Relationship Type="http://schemas.openxmlformats.org/officeDocument/2006/relationships/slide" Target="/ppt/slides/slide2.xml" Id="R7e9582656f7e4448" /><Relationship Type="http://schemas.openxmlformats.org/officeDocument/2006/relationships/slide" Target="/ppt/slides/slide3.xml" Id="R5e58d51e69ec4e1f" /><Relationship Type="http://schemas.openxmlformats.org/officeDocument/2006/relationships/slide" Target="/ppt/slides/slide4.xml" Id="R93cda37ce21a410d" /><Relationship Type="http://schemas.openxmlformats.org/officeDocument/2006/relationships/slide" Target="/ppt/slides/slide5.xml" Id="R80686d33f6e447a3" /><Relationship Type="http://schemas.openxmlformats.org/officeDocument/2006/relationships/slide" Target="/ppt/slides/slide6.xml" Id="Rce340c412e4240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0d45ee81ce4b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93d3c719640bb" /><Relationship Type="http://schemas.openxmlformats.org/officeDocument/2006/relationships/theme" Target="/ppt/slideMasters/theme/theme1.xml" Id="R7025b8dc4a374c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593d3c719640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d202ab4b645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daae846bc44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b3862ce2043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271590b2f45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9a107780149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25c42e2a74c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KELLO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KELLO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−795 980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5 203 561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127 018 670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161 370 052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Michelsens gate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36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987 336 501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KELLO AS</a:t>
            </a:r>
          </a:p>
        </p:txBody>
      </p:sp>
    </p:spTree>
  </p:cSld>
  <p:clrMapOvr>
    <a:masterClrMapping xmlns:a="http://schemas.openxmlformats.org/drawingml/2006/main"/>
  </p:clrMapOvr>
</p:sld>
</file>