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e972b109de48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1cc09e68084b5b"/>
  </p:sldMasterIdLst>
  <p:sldIdLst>
    <p:sldId xmlns:r="http://schemas.openxmlformats.org/officeDocument/2006/relationships" id="256" r:id="Rab30df10ca464da1"/>
    <p:sldId xmlns:r="http://schemas.openxmlformats.org/officeDocument/2006/relationships" id="257" r:id="R0b23f7267377427e"/>
    <p:sldId xmlns:r="http://schemas.openxmlformats.org/officeDocument/2006/relationships" id="258" r:id="Rdf0e3a5e7af84515"/>
    <p:sldId xmlns:r="http://schemas.openxmlformats.org/officeDocument/2006/relationships" id="259" r:id="R3a5f3382dcd34b54"/>
    <p:sldId xmlns:r="http://schemas.openxmlformats.org/officeDocument/2006/relationships" id="260" r:id="Rae4bc52ea5b14be1"/>
    <p:sldId xmlns:r="http://schemas.openxmlformats.org/officeDocument/2006/relationships" id="261" r:id="R0b32be1ce34d49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cc09e68084b5b" /><Relationship Type="http://schemas.openxmlformats.org/officeDocument/2006/relationships/slide" Target="/ppt/slides/slide1.xml" Id="Rab30df10ca464da1" /><Relationship Type="http://schemas.openxmlformats.org/officeDocument/2006/relationships/slide" Target="/ppt/slides/slide2.xml" Id="R0b23f7267377427e" /><Relationship Type="http://schemas.openxmlformats.org/officeDocument/2006/relationships/slide" Target="/ppt/slides/slide3.xml" Id="Rdf0e3a5e7af84515" /><Relationship Type="http://schemas.openxmlformats.org/officeDocument/2006/relationships/slide" Target="/ppt/slides/slide4.xml" Id="R3a5f3382dcd34b54" /><Relationship Type="http://schemas.openxmlformats.org/officeDocument/2006/relationships/slide" Target="/ppt/slides/slide5.xml" Id="Rae4bc52ea5b14be1" /><Relationship Type="http://schemas.openxmlformats.org/officeDocument/2006/relationships/slide" Target="/ppt/slides/slide6.xml" Id="R0b32be1ce34d49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019b8b795a44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7e984ddb14cda" /><Relationship Type="http://schemas.openxmlformats.org/officeDocument/2006/relationships/theme" Target="/ppt/slideMasters/theme/theme1.xml" Id="Ra92e1d9b07c24a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37e984ddb14c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8c6092b514c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902bc4ada42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a22884a924d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240e306f245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71357da2149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b4f95c48f46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987 336 501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