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8be006fd7646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4156c69f0141b5"/>
  </p:sldMasterIdLst>
  <p:sldIdLst>
    <p:sldId xmlns:r="http://schemas.openxmlformats.org/officeDocument/2006/relationships" id="256" r:id="Rcef70efbb89b436f"/>
    <p:sldId xmlns:r="http://schemas.openxmlformats.org/officeDocument/2006/relationships" id="257" r:id="R2cdb59d4c62a4893"/>
    <p:sldId xmlns:r="http://schemas.openxmlformats.org/officeDocument/2006/relationships" id="258" r:id="Re84c2cf509664bf7"/>
    <p:sldId xmlns:r="http://schemas.openxmlformats.org/officeDocument/2006/relationships" id="259" r:id="R4683d046d05344d8"/>
    <p:sldId xmlns:r="http://schemas.openxmlformats.org/officeDocument/2006/relationships" id="260" r:id="Raa19a0ebdf5d4fcd"/>
    <p:sldId xmlns:r="http://schemas.openxmlformats.org/officeDocument/2006/relationships" id="261" r:id="R7b5fafad9541456f"/>
    <p:sldId xmlns:r="http://schemas.openxmlformats.org/officeDocument/2006/relationships" id="262" r:id="Rbf03942250f847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156c69f0141b5" /><Relationship Type="http://schemas.openxmlformats.org/officeDocument/2006/relationships/slide" Target="/ppt/slides/slide1.xml" Id="Rcef70efbb89b436f" /><Relationship Type="http://schemas.openxmlformats.org/officeDocument/2006/relationships/slide" Target="/ppt/slides/slide2.xml" Id="R2cdb59d4c62a4893" /><Relationship Type="http://schemas.openxmlformats.org/officeDocument/2006/relationships/slide" Target="/ppt/slides/slide3.xml" Id="Re84c2cf509664bf7" /><Relationship Type="http://schemas.openxmlformats.org/officeDocument/2006/relationships/slide" Target="/ppt/slides/slide4.xml" Id="R4683d046d05344d8" /><Relationship Type="http://schemas.openxmlformats.org/officeDocument/2006/relationships/slide" Target="/ppt/slides/slide5.xml" Id="Raa19a0ebdf5d4fcd" /><Relationship Type="http://schemas.openxmlformats.org/officeDocument/2006/relationships/slide" Target="/ppt/slides/slide6.xml" Id="R7b5fafad9541456f" /><Relationship Type="http://schemas.openxmlformats.org/officeDocument/2006/relationships/slide" Target="/ppt/slides/slide7.xml" Id="Rbf03942250f847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beedcc15e49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0dab6b57c4d3f" /><Relationship Type="http://schemas.openxmlformats.org/officeDocument/2006/relationships/theme" Target="/ppt/slideMasters/theme/theme1.xml" Id="R781537e4badf41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50dab6b57c4d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ff94fced141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4b3508a1449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38be3bb0449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8a8649b4949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34d03fb3240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c9aaa5cac4b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9c346fbc341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MOVIDA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MOVIDA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−2 543 105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3 395 600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67 313 004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69 969 313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WILHELM NEUMANN  –  58,9 %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NADINE NEUMANN KREKELER  –  20,4 %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PAULINA NEUMANN KREKELER  –  20,4 %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WILHELM NEUMANN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Alfa Omega Regnskap og Rådg. AS, Øvre Kråkenes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arne@troye.no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987 327 243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MOVIDA AS</a:t>
            </a:r>
          </a:p>
        </p:txBody>
      </p:sp>
    </p:spTree>
  </p:cSld>
  <p:clrMapOvr>
    <a:masterClrMapping xmlns:a="http://schemas.openxmlformats.org/drawingml/2006/main"/>
  </p:clrMapOvr>
</p:sld>
</file>