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bde0aee90b49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7b35f249904ed9"/>
  </p:sldMasterIdLst>
  <p:sldIdLst>
    <p:sldId xmlns:r="http://schemas.openxmlformats.org/officeDocument/2006/relationships" id="256" r:id="Rda9b08d1d4cd4c0a"/>
    <p:sldId xmlns:r="http://schemas.openxmlformats.org/officeDocument/2006/relationships" id="257" r:id="Rdb041c278e154b7f"/>
    <p:sldId xmlns:r="http://schemas.openxmlformats.org/officeDocument/2006/relationships" id="258" r:id="R4bf89f7af9314682"/>
    <p:sldId xmlns:r="http://schemas.openxmlformats.org/officeDocument/2006/relationships" id="259" r:id="Rbedbc3aca24a4169"/>
    <p:sldId xmlns:r="http://schemas.openxmlformats.org/officeDocument/2006/relationships" id="260" r:id="Re4158eaaebf04286"/>
    <p:sldId xmlns:r="http://schemas.openxmlformats.org/officeDocument/2006/relationships" id="261" r:id="R4e43385805f441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b35f249904ed9" /><Relationship Type="http://schemas.openxmlformats.org/officeDocument/2006/relationships/slide" Target="/ppt/slides/slide1.xml" Id="Rda9b08d1d4cd4c0a" /><Relationship Type="http://schemas.openxmlformats.org/officeDocument/2006/relationships/slide" Target="/ppt/slides/slide2.xml" Id="Rdb041c278e154b7f" /><Relationship Type="http://schemas.openxmlformats.org/officeDocument/2006/relationships/slide" Target="/ppt/slides/slide3.xml" Id="R4bf89f7af9314682" /><Relationship Type="http://schemas.openxmlformats.org/officeDocument/2006/relationships/slide" Target="/ppt/slides/slide4.xml" Id="Rbedbc3aca24a4169" /><Relationship Type="http://schemas.openxmlformats.org/officeDocument/2006/relationships/slide" Target="/ppt/slides/slide5.xml" Id="Re4158eaaebf04286" /><Relationship Type="http://schemas.openxmlformats.org/officeDocument/2006/relationships/slide" Target="/ppt/slides/slide6.xml" Id="R4e43385805f441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a530acc8a44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2ac78d0b8443e" /><Relationship Type="http://schemas.openxmlformats.org/officeDocument/2006/relationships/theme" Target="/ppt/slideMasters/theme/theme1.xml" Id="Rab94ca92574c4f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32ac78d0b844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bc5237b454e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05e9ea3c242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b95c6ade54a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3beaf23aa42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c7dc02e70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29310725244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MOVIDA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Alfa Omega Regnskap og Rådg. AS, Øvre Kråkenes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5152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arne@troye.no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987 327 243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MOVIDA AS</a:t>
            </a:r>
          </a:p>
        </p:txBody>
      </p:sp>
    </p:spTree>
  </p:cSld>
  <p:clrMapOvr>
    <a:masterClrMapping xmlns:a="http://schemas.openxmlformats.org/drawingml/2006/main"/>
  </p:clrMapOvr>
</p:sld>
</file>