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1d3395fb60a4c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a175f9bc124967"/>
  </p:sldMasterIdLst>
  <p:sldIdLst>
    <p:sldId xmlns:r="http://schemas.openxmlformats.org/officeDocument/2006/relationships" id="256" r:id="R9b0a3efa2ae44814"/>
    <p:sldId xmlns:r="http://schemas.openxmlformats.org/officeDocument/2006/relationships" id="257" r:id="R831bdd439c09415e"/>
    <p:sldId xmlns:r="http://schemas.openxmlformats.org/officeDocument/2006/relationships" id="258" r:id="R708ad553a0174341"/>
    <p:sldId xmlns:r="http://schemas.openxmlformats.org/officeDocument/2006/relationships" id="259" r:id="Raccf512dedb9431f"/>
    <p:sldId xmlns:r="http://schemas.openxmlformats.org/officeDocument/2006/relationships" id="260" r:id="R4a58a44ab68148fa"/>
    <p:sldId xmlns:r="http://schemas.openxmlformats.org/officeDocument/2006/relationships" id="261" r:id="R005704aa8a1e4f89"/>
    <p:sldId xmlns:r="http://schemas.openxmlformats.org/officeDocument/2006/relationships" id="262" r:id="R52c55897268b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a175f9bc124967" /><Relationship Type="http://schemas.openxmlformats.org/officeDocument/2006/relationships/slide" Target="/ppt/slides/slide1.xml" Id="R9b0a3efa2ae44814" /><Relationship Type="http://schemas.openxmlformats.org/officeDocument/2006/relationships/slide" Target="/ppt/slides/slide2.xml" Id="R831bdd439c09415e" /><Relationship Type="http://schemas.openxmlformats.org/officeDocument/2006/relationships/slide" Target="/ppt/slides/slide3.xml" Id="R708ad553a0174341" /><Relationship Type="http://schemas.openxmlformats.org/officeDocument/2006/relationships/slide" Target="/ppt/slides/slide4.xml" Id="Raccf512dedb9431f" /><Relationship Type="http://schemas.openxmlformats.org/officeDocument/2006/relationships/slide" Target="/ppt/slides/slide5.xml" Id="R4a58a44ab68148fa" /><Relationship Type="http://schemas.openxmlformats.org/officeDocument/2006/relationships/slide" Target="/ppt/slides/slide6.xml" Id="R005704aa8a1e4f89" /><Relationship Type="http://schemas.openxmlformats.org/officeDocument/2006/relationships/slide" Target="/ppt/slides/slide7.xml" Id="R52c55897268b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4eb2bc43bf42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23447c5604006" /><Relationship Type="http://schemas.openxmlformats.org/officeDocument/2006/relationships/theme" Target="/ppt/slideMasters/theme/theme1.xml" Id="Re9eb66020d2444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b23447c560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ba35b836f41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dd2d9fce7d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ed89cb478e49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985091623a44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34a306a204f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393d9bdef4f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e1ac67d324f1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FALKUM INVEST HOLDING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FALKUM INVEST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FALKUM INVEST HOLDING 2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FALKUM INVEST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FALKUM INVEST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FALKUM INVEST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−919 177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120 167 025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114 473 958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123 201 174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FALKUM INVEST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AASEN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FALKUM INVEST HOLDING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Langårdvegen 85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3716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51 90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firmapost@revisjongrenland.no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987 322 063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FALKUM INVEST HOLDING 2 AS</a:t>
            </a:r>
          </a:p>
        </p:txBody>
      </p:sp>
    </p:spTree>
  </p:cSld>
  <p:clrMapOvr>
    <a:masterClrMapping xmlns:a="http://schemas.openxmlformats.org/drawingml/2006/main"/>
  </p:clrMapOvr>
</p:sld>
</file>