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5c6821b97643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5ecc184a274dbf"/>
  </p:sldMasterIdLst>
  <p:sldIdLst>
    <p:sldId xmlns:r="http://schemas.openxmlformats.org/officeDocument/2006/relationships" id="256" r:id="Rcf250380ef284bd9"/>
    <p:sldId xmlns:r="http://schemas.openxmlformats.org/officeDocument/2006/relationships" id="257" r:id="R3668b5fe2a9b4c74"/>
    <p:sldId xmlns:r="http://schemas.openxmlformats.org/officeDocument/2006/relationships" id="258" r:id="R7d34ca2d1a774b4d"/>
    <p:sldId xmlns:r="http://schemas.openxmlformats.org/officeDocument/2006/relationships" id="259" r:id="R35774088859b4b41"/>
    <p:sldId xmlns:r="http://schemas.openxmlformats.org/officeDocument/2006/relationships" id="260" r:id="R68d35ec909e94e8a"/>
    <p:sldId xmlns:r="http://schemas.openxmlformats.org/officeDocument/2006/relationships" id="261" r:id="Ra488f6b24b384668"/>
    <p:sldId xmlns:r="http://schemas.openxmlformats.org/officeDocument/2006/relationships" id="262" r:id="Re4ac62b63b9d4a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5ecc184a274dbf" /><Relationship Type="http://schemas.openxmlformats.org/officeDocument/2006/relationships/slide" Target="/ppt/slides/slide1.xml" Id="Rcf250380ef284bd9" /><Relationship Type="http://schemas.openxmlformats.org/officeDocument/2006/relationships/slide" Target="/ppt/slides/slide2.xml" Id="R3668b5fe2a9b4c74" /><Relationship Type="http://schemas.openxmlformats.org/officeDocument/2006/relationships/slide" Target="/ppt/slides/slide3.xml" Id="R7d34ca2d1a774b4d" /><Relationship Type="http://schemas.openxmlformats.org/officeDocument/2006/relationships/slide" Target="/ppt/slides/slide4.xml" Id="R35774088859b4b41" /><Relationship Type="http://schemas.openxmlformats.org/officeDocument/2006/relationships/slide" Target="/ppt/slides/slide5.xml" Id="R68d35ec909e94e8a" /><Relationship Type="http://schemas.openxmlformats.org/officeDocument/2006/relationships/slide" Target="/ppt/slides/slide6.xml" Id="Ra488f6b24b384668" /><Relationship Type="http://schemas.openxmlformats.org/officeDocument/2006/relationships/slide" Target="/ppt/slides/slide7.xml" Id="Re4ac62b63b9d4a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ad432238a448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f994bbe0e4bf3" /><Relationship Type="http://schemas.openxmlformats.org/officeDocument/2006/relationships/theme" Target="/ppt/slideMasters/theme/theme1.xml" Id="Rfc0d1b63fe2e43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7f994bbe0e4b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01ff5260e45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25001ead94e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ef662b1d047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03de076c240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9ec1f70894b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9c6703da443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22b0d188545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BØLE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BØLE VEKST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2 038 593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3 909 142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38 438 391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BØLE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Forneburingen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00 97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987 267 135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BØLE VEKST AS</a:t>
            </a:r>
          </a:p>
        </p:txBody>
      </p:sp>
    </p:spTree>
  </p:cSld>
  <p:clrMapOvr>
    <a:masterClrMapping xmlns:a="http://schemas.openxmlformats.org/drawingml/2006/main"/>
  </p:clrMapOvr>
</p:sld>
</file>