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d6a9c2e1a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47e7bd57d4373"/>
  </p:sldMasterIdLst>
  <p:sldIdLst>
    <p:sldId xmlns:r="http://schemas.openxmlformats.org/officeDocument/2006/relationships" id="256" r:id="Rabef6e7dc3154009"/>
    <p:sldId xmlns:r="http://schemas.openxmlformats.org/officeDocument/2006/relationships" id="257" r:id="R5df6978fdd2d4162"/>
    <p:sldId xmlns:r="http://schemas.openxmlformats.org/officeDocument/2006/relationships" id="258" r:id="Rf25536847a6240be"/>
    <p:sldId xmlns:r="http://schemas.openxmlformats.org/officeDocument/2006/relationships" id="259" r:id="R5587db7ae9734175"/>
    <p:sldId xmlns:r="http://schemas.openxmlformats.org/officeDocument/2006/relationships" id="260" r:id="Rda5da8d7b5924bd6"/>
    <p:sldId xmlns:r="http://schemas.openxmlformats.org/officeDocument/2006/relationships" id="261" r:id="R003a4e11e74140f2"/>
    <p:sldId xmlns:r="http://schemas.openxmlformats.org/officeDocument/2006/relationships" id="262" r:id="Rba10851a8653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47e7bd57d4373" /><Relationship Type="http://schemas.openxmlformats.org/officeDocument/2006/relationships/slide" Target="/ppt/slides/slide1.xml" Id="Rabef6e7dc3154009" /><Relationship Type="http://schemas.openxmlformats.org/officeDocument/2006/relationships/slide" Target="/ppt/slides/slide2.xml" Id="R5df6978fdd2d4162" /><Relationship Type="http://schemas.openxmlformats.org/officeDocument/2006/relationships/slide" Target="/ppt/slides/slide3.xml" Id="Rf25536847a6240be" /><Relationship Type="http://schemas.openxmlformats.org/officeDocument/2006/relationships/slide" Target="/ppt/slides/slide4.xml" Id="R5587db7ae9734175" /><Relationship Type="http://schemas.openxmlformats.org/officeDocument/2006/relationships/slide" Target="/ppt/slides/slide5.xml" Id="Rda5da8d7b5924bd6" /><Relationship Type="http://schemas.openxmlformats.org/officeDocument/2006/relationships/slide" Target="/ppt/slides/slide6.xml" Id="R003a4e11e74140f2" /><Relationship Type="http://schemas.openxmlformats.org/officeDocument/2006/relationships/slide" Target="/ppt/slides/slide7.xml" Id="Rba10851a8653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3435acd0c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ae4a9dd6247e1" /><Relationship Type="http://schemas.openxmlformats.org/officeDocument/2006/relationships/theme" Target="/ppt/slideMasters/theme/theme1.xml" Id="R493f3130e657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ae4a9dd62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8019aa6a4f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f42d5ada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440b30a0b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4059045c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aa1eb5fe3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d1bb29f40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08eecab5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