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89020b9ec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293c514d04a6f"/>
  </p:sldMasterIdLst>
  <p:sldIdLst>
    <p:sldId xmlns:r="http://schemas.openxmlformats.org/officeDocument/2006/relationships" id="256" r:id="Rb9f6f0b108dc4f63"/>
    <p:sldId xmlns:r="http://schemas.openxmlformats.org/officeDocument/2006/relationships" id="257" r:id="Rf2b778584bf94192"/>
    <p:sldId xmlns:r="http://schemas.openxmlformats.org/officeDocument/2006/relationships" id="258" r:id="R72c153cd8750453b"/>
    <p:sldId xmlns:r="http://schemas.openxmlformats.org/officeDocument/2006/relationships" id="259" r:id="R5be030d89b05479b"/>
    <p:sldId xmlns:r="http://schemas.openxmlformats.org/officeDocument/2006/relationships" id="260" r:id="R01de4737e23b45d8"/>
    <p:sldId xmlns:r="http://schemas.openxmlformats.org/officeDocument/2006/relationships" id="261" r:id="R7b48e7a7f80747af"/>
    <p:sldId xmlns:r="http://schemas.openxmlformats.org/officeDocument/2006/relationships" id="262" r:id="R2fe6e5fc3f06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293c514d04a6f" /><Relationship Type="http://schemas.openxmlformats.org/officeDocument/2006/relationships/slide" Target="/ppt/slides/slide1.xml" Id="Rb9f6f0b108dc4f63" /><Relationship Type="http://schemas.openxmlformats.org/officeDocument/2006/relationships/slide" Target="/ppt/slides/slide2.xml" Id="Rf2b778584bf94192" /><Relationship Type="http://schemas.openxmlformats.org/officeDocument/2006/relationships/slide" Target="/ppt/slides/slide3.xml" Id="R72c153cd8750453b" /><Relationship Type="http://schemas.openxmlformats.org/officeDocument/2006/relationships/slide" Target="/ppt/slides/slide4.xml" Id="R5be030d89b05479b" /><Relationship Type="http://schemas.openxmlformats.org/officeDocument/2006/relationships/slide" Target="/ppt/slides/slide5.xml" Id="R01de4737e23b45d8" /><Relationship Type="http://schemas.openxmlformats.org/officeDocument/2006/relationships/slide" Target="/ppt/slides/slide6.xml" Id="R7b48e7a7f80747af" /><Relationship Type="http://schemas.openxmlformats.org/officeDocument/2006/relationships/slide" Target="/ppt/slides/slide7.xml" Id="R2fe6e5fc3f06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954514755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6c134aa6846b0" /><Relationship Type="http://schemas.openxmlformats.org/officeDocument/2006/relationships/theme" Target="/ppt/slideMasters/theme/theme1.xml" Id="R706a30746b78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6c134aa68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17e8fe8f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99efb2d34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e4e67dbd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928cbd6e8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332b63661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3920a38a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cb661caf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